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84" r:id="rId1"/>
  </p:sldMasterIdLst>
  <p:notesMasterIdLst>
    <p:notesMasterId r:id="rId14"/>
  </p:notesMasterIdLst>
  <p:sldIdLst>
    <p:sldId id="256" r:id="rId2"/>
    <p:sldId id="363" r:id="rId3"/>
    <p:sldId id="364" r:id="rId4"/>
    <p:sldId id="258" r:id="rId5"/>
    <p:sldId id="296" r:id="rId6"/>
    <p:sldId id="361" r:id="rId7"/>
    <p:sldId id="319" r:id="rId8"/>
    <p:sldId id="345" r:id="rId9"/>
    <p:sldId id="318" r:id="rId10"/>
    <p:sldId id="362" r:id="rId11"/>
    <p:sldId id="346" r:id="rId12"/>
    <p:sldId id="360" r:id="rId13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60093"/>
    <a:srgbClr val="0033CC"/>
    <a:srgbClr val="920000"/>
    <a:srgbClr val="800080"/>
    <a:srgbClr val="FFCC00"/>
    <a:srgbClr val="67FC02"/>
    <a:srgbClr val="FF0066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615" autoAdjust="0"/>
    <p:restoredTop sz="86458" autoAdjust="0"/>
  </p:normalViewPr>
  <p:slideViewPr>
    <p:cSldViewPr snapToGrid="0">
      <p:cViewPr varScale="1">
        <p:scale>
          <a:sx n="79" d="100"/>
          <a:sy n="79" d="100"/>
        </p:scale>
        <p:origin x="-788" y="-8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7771744-F9D3-49EB-BF63-39A653A42B5B}" type="datetimeFigureOut">
              <a:rPr lang="ru-RU"/>
              <a:pPr>
                <a:defRPr/>
              </a:pPr>
              <a:t>31.05.2014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821F36D-F64C-48ED-A7CB-12C9FF02C5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1024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F79895-F905-4EBD-BCFA-3D9117B82BAA}" type="slidenum">
              <a:rPr lang="ru-RU" smtClean="0"/>
              <a:pPr/>
              <a:t>1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21F36D-F64C-48ED-A7CB-12C9FF02C5A1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455E88A-B264-41AB-812E-1EEBC1B54E6C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21F36D-F64C-48ED-A7CB-12C9FF02C5A1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A6CC070E-D043-41A3-A4D6-0B8A11B763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2CE4DB34-7A36-4214-81A6-50FE6D2CD3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14C287-643B-49AC-8229-EC9ED5F9DA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2187F8-F675-4CAD-882C-76815DD43A1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DB954E62-3A2A-4391-B87B-1ED9092F9B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fade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364595-72EE-4E4D-B5DE-D647E6C4BA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C260E2-300A-4F2C-9CC1-A66B46B8A81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20948-3987-4AF1-AE12-ACF4B9D62F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1C6B2A-7A47-4E75-9B11-70654E4D8B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fade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77A8BE-29E3-46E1-8E7E-584A4E3BA6E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BCDDFD-1847-412C-BDB0-23461502E0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B38A50C-5CC2-4D15-9DBE-9D553B3CEB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5" r:id="rId1"/>
    <p:sldLayoutId id="2147484486" r:id="rId2"/>
    <p:sldLayoutId id="2147484487" r:id="rId3"/>
    <p:sldLayoutId id="2147484488" r:id="rId4"/>
    <p:sldLayoutId id="2147484489" r:id="rId5"/>
    <p:sldLayoutId id="2147484490" r:id="rId6"/>
    <p:sldLayoutId id="2147484491" r:id="rId7"/>
    <p:sldLayoutId id="2147484492" r:id="rId8"/>
    <p:sldLayoutId id="2147484493" r:id="rId9"/>
    <p:sldLayoutId id="2147484494" r:id="rId10"/>
    <p:sldLayoutId id="2147484495" r:id="rId11"/>
  </p:sldLayoutIdLst>
  <p:transition>
    <p:fade/>
    <p:sndAc>
      <p:stSnd>
        <p:snd r:embed="rId1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</p:bld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audio1.wav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85775" y="525463"/>
            <a:ext cx="8658225" cy="10382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образовательное учреждение дополнительного образования детей  Детско-юношеский центр г. Волгограда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28688" y="3832225"/>
            <a:ext cx="7586662" cy="19685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Выполнила: педагог дополнительного образования </a:t>
            </a:r>
          </a:p>
          <a:p>
            <a:pPr algn="ctr">
              <a:buNone/>
            </a:pP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Пагельс  Людмила  Александровна</a:t>
            </a:r>
          </a:p>
          <a:p>
            <a:pPr algn="ctr">
              <a:buNone/>
            </a:pP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Волгоград, 2014г.</a:t>
            </a:r>
          </a:p>
          <a:p>
            <a:pPr algn="ctr"/>
            <a:endParaRPr lang="ru-RU" sz="28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241946" y="1828800"/>
            <a:ext cx="62097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Мастер - класс </a:t>
            </a:r>
            <a:b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«Пасхальное гнездышко»</a:t>
            </a:r>
          </a:p>
          <a:p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2228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Лепка из соленого теста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:\фото мастеркласс 2014\DSCN0726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723" y="1662026"/>
            <a:ext cx="2389188" cy="2157413"/>
          </a:xfrm>
          <a:prstGeom prst="rect">
            <a:avLst/>
          </a:prstGeom>
          <a:noFill/>
        </p:spPr>
      </p:pic>
      <p:pic>
        <p:nvPicPr>
          <p:cNvPr id="1027" name="Picture 3" descr="H:\фото мастеркласс 2014\DSCN07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1657" y="1679946"/>
            <a:ext cx="2410823" cy="214021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48317" y="4147456"/>
            <a:ext cx="6570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Работа начинается с эскиза, подготовки материалов, емкости, для смешивания теста, инструментов, красок.</a:t>
            </a:r>
          </a:p>
          <a:p>
            <a:pPr algn="just"/>
            <a:endParaRPr lang="ru-RU" sz="2800" dirty="0" smtClean="0"/>
          </a:p>
        </p:txBody>
      </p:sp>
      <p:pic>
        <p:nvPicPr>
          <p:cNvPr id="6" name="Рисунок 5" descr="C:\Users\admin\Pictures\МАМА\Новая папка\1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491" y="1645920"/>
            <a:ext cx="2252749" cy="2153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фото мастеркласс 2014\DSCN073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7171" y="696685"/>
            <a:ext cx="2906634" cy="2209801"/>
          </a:xfrm>
          <a:prstGeom prst="rect">
            <a:avLst/>
          </a:prstGeom>
          <a:noFill/>
        </p:spPr>
      </p:pic>
      <p:pic>
        <p:nvPicPr>
          <p:cNvPr id="5" name="Picture 2" descr="H:\фото мастеркласс 2014\DSCN07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5915" y="711117"/>
            <a:ext cx="2862943" cy="216776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44732" y="3276600"/>
            <a:ext cx="733044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Смешиваем муку с солью (1ст.муки,1/2ст.соли,¾ст.воды), получаем белое соленое тесто, затем мешаем белое тесто с гуашью получаем цветное тесто. Лепку начинаем с донышка гнездышка. Используем силуэт круга. 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фото мастеркласс 2014\DSCN07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9828" y="887734"/>
            <a:ext cx="2692977" cy="2214695"/>
          </a:xfrm>
          <a:prstGeom prst="rect">
            <a:avLst/>
          </a:prstGeom>
          <a:noFill/>
        </p:spPr>
      </p:pic>
      <p:pic>
        <p:nvPicPr>
          <p:cNvPr id="5" name="Рисунок 4" descr="H:\фото мастеркласс 2014\5.bmp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5532" y="849086"/>
            <a:ext cx="2629411" cy="2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10045" y="3494315"/>
            <a:ext cx="737398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Приклеиваем к донышку жгут из белого теста и получаем заготовку основы гнездышка. Используя цветное тесто начинаем  украшать ее с помощью маленьких жгутиков  коричневого цвета. </a:t>
            </a:r>
          </a:p>
        </p:txBody>
      </p:sp>
    </p:spTree>
  </p:cSld>
  <p:clrMapOvr>
    <a:masterClrMapping/>
  </p:clrMapOvr>
  <p:transition>
    <p:fad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8" name="Rectangle 1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686800" cy="841375"/>
          </a:xfrm>
        </p:spPr>
        <p:txBody>
          <a:bodyPr/>
          <a:lstStyle/>
          <a:p>
            <a:pPr eaLnBrk="1" hangingPunct="1">
              <a:defRPr/>
            </a:pPr>
            <a:r>
              <a:rPr lang="ru-RU" i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86691" y="3755571"/>
            <a:ext cx="71212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Катаем жгутики на мокрой тряпочке, приклеивая по влажной форме  по кругу, заполняя  всю поверхность гнездышка.</a:t>
            </a:r>
          </a:p>
        </p:txBody>
      </p:sp>
      <p:pic>
        <p:nvPicPr>
          <p:cNvPr id="7" name="Picture 3" descr="H:\фото мастеркласс 2014\DSCN07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1235" y="1146411"/>
            <a:ext cx="2202461" cy="2178679"/>
          </a:xfrm>
          <a:prstGeom prst="rect">
            <a:avLst/>
          </a:prstGeom>
          <a:noFill/>
        </p:spPr>
      </p:pic>
      <p:pic>
        <p:nvPicPr>
          <p:cNvPr id="11" name="Рисунок 10" descr="F:\фото мастеркласс 2014\DSCN084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2648" y="1146825"/>
            <a:ext cx="2262368" cy="219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F:\фото мастеркласс 2014\DSCN084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5128" y="1169351"/>
            <a:ext cx="2189018" cy="210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:\фото мастеркласс 2014\4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3186" y="873760"/>
            <a:ext cx="2662354" cy="249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73761" y="3657600"/>
            <a:ext cx="72542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 нас получилось гнездышко коричневого цвета. Из  красного цвета  выполняем  форму яйца. Во внутрь  вставляем свернутый жгутик из бумаги, для поддержания формы яйца. </a:t>
            </a:r>
          </a:p>
        </p:txBody>
      </p:sp>
      <p:pic>
        <p:nvPicPr>
          <p:cNvPr id="5" name="Рисунок 4" descr="H:\фото мастеркласс 2014\10.bmp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0380" y="853440"/>
            <a:ext cx="1460260" cy="249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:\фото мастеркласс 2014\9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8738" y="833120"/>
            <a:ext cx="1460810" cy="256032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H:\фото мастеркласс 2014\DSCN07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5927" y="855023"/>
            <a:ext cx="2337300" cy="2189019"/>
          </a:xfrm>
          <a:prstGeom prst="rect">
            <a:avLst/>
          </a:prstGeom>
          <a:noFill/>
        </p:spPr>
      </p:pic>
      <p:pic>
        <p:nvPicPr>
          <p:cNvPr id="2050" name="Picture 2" descr="H:\фото мастеркласс 2014\DSCN07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759" y="794765"/>
            <a:ext cx="2324669" cy="216323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58982" y="3472543"/>
            <a:ext cx="732905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Соединяем форму яйца с гнездышком. Жгутик бумаги оставляем внутри. При желании место в гнездышке можно оставить для настоящего яйца.</a:t>
            </a:r>
          </a:p>
        </p:txBody>
      </p:sp>
      <p:pic>
        <p:nvPicPr>
          <p:cNvPr id="5" name="Рисунок 4" descr="H:\фото мастеркласс 2014\8.bmp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10697" y="811480"/>
            <a:ext cx="1986587" cy="220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1520" y="4506686"/>
            <a:ext cx="73539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Для оформления гнездышка выполняем детали украшений: цветочки, ягодки, листики, птички. Все выполняется в двух вариантах. </a:t>
            </a:r>
          </a:p>
        </p:txBody>
      </p:sp>
      <p:pic>
        <p:nvPicPr>
          <p:cNvPr id="2050" name="Picture 2" descr="F:\фото мастеркласс 2014\DSCN08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8391" y="2688609"/>
            <a:ext cx="2146188" cy="1647171"/>
          </a:xfrm>
          <a:prstGeom prst="rect">
            <a:avLst/>
          </a:prstGeom>
          <a:noFill/>
        </p:spPr>
      </p:pic>
      <p:pic>
        <p:nvPicPr>
          <p:cNvPr id="7" name="Рисунок 6" descr="F:\фото мастеркласс 2014\DSCN085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6530" y="614150"/>
            <a:ext cx="2120506" cy="1787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F:\фото мастеркласс 2014\DSCN085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5343" y="641445"/>
            <a:ext cx="2240378" cy="176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F:\фото мастеркласс 2014\DSCN085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6556" y="664826"/>
            <a:ext cx="2197384" cy="169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F:\фото мастеркласс 2014\DSCN0888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4138" y="2702257"/>
            <a:ext cx="2210937" cy="1662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0240" y="3413760"/>
            <a:ext cx="787030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Украшаем гнездышко,  приклеивая с помощью воды  детали оформления, фиксируем каждую деталь, нажимая  стеком в нужных точках. Для удобства наклеивания деталей, яйцо можно вынуть  из гнездышка.</a:t>
            </a:r>
          </a:p>
        </p:txBody>
      </p:sp>
      <p:pic>
        <p:nvPicPr>
          <p:cNvPr id="3074" name="Picture 2" descr="F:\фото мастеркласс 2014\DSCN08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5143" y="969818"/>
            <a:ext cx="2470247" cy="2200828"/>
          </a:xfrm>
          <a:prstGeom prst="rect">
            <a:avLst/>
          </a:prstGeom>
          <a:noFill/>
        </p:spPr>
      </p:pic>
      <p:pic>
        <p:nvPicPr>
          <p:cNvPr id="3075" name="Picture 3" descr="F:\фото мастеркласс 2014\DSCN086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7607" y="997527"/>
            <a:ext cx="2513989" cy="2103062"/>
          </a:xfrm>
          <a:prstGeom prst="rect">
            <a:avLst/>
          </a:prstGeom>
          <a:noFill/>
        </p:spPr>
      </p:pic>
      <p:pic>
        <p:nvPicPr>
          <p:cNvPr id="6" name="Рисунок 5" descr="F:\фото мастеркласс 2014\7.bmp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07971" y="997527"/>
            <a:ext cx="1752600" cy="217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:\фото мастеркласс 2014\16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11" y="821032"/>
            <a:ext cx="2491452" cy="221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:\фото мастеркласс 2014\18.bmp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825190"/>
            <a:ext cx="2375210" cy="224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81743" y="3537857"/>
            <a:ext cx="74458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На  деталях  украшения выполняем теснения – вдавливания, получая  завершенность каждой  части  приклеенной  детали. Гнездышко может быть с птицами и без них.</a:t>
            </a:r>
          </a:p>
        </p:txBody>
      </p:sp>
      <p:pic>
        <p:nvPicPr>
          <p:cNvPr id="8" name="Рисунок 7" descr="F:\фото мастеркласс 2014\DSCN087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59630" y="836341"/>
            <a:ext cx="2127494" cy="217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:\фото мастеркласс 2014\12.bmp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18658" y="4019620"/>
            <a:ext cx="2298238" cy="2021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:\фото мастеркласс 2014\13.bmp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5217" y="4016829"/>
            <a:ext cx="2279097" cy="2057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457200" y="249382"/>
            <a:ext cx="8316686" cy="1049193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Варианты  пасхальных сувениров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3" descr="F:\фото мастеркласс 2014\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9714" y="1700116"/>
            <a:ext cx="2395876" cy="1935713"/>
          </a:xfrm>
          <a:prstGeom prst="rect">
            <a:avLst/>
          </a:prstGeom>
          <a:noFill/>
        </p:spPr>
      </p:pic>
      <p:pic>
        <p:nvPicPr>
          <p:cNvPr id="2051" name="Picture 3" descr="F:\фото мастеркласс 2014\DSCN086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61314" y="1752600"/>
            <a:ext cx="2307522" cy="1915885"/>
          </a:xfrm>
          <a:prstGeom prst="rect">
            <a:avLst/>
          </a:prstGeom>
          <a:noFill/>
        </p:spPr>
      </p:pic>
      <p:pic>
        <p:nvPicPr>
          <p:cNvPr id="9" name="Рисунок 8" descr="H:\фото мастеркласс 2014\18.bmp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91053" y="1717287"/>
            <a:ext cx="2252546" cy="196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85825" y="4919663"/>
            <a:ext cx="7372350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dirty="0"/>
              <a:t>: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Picture 3" descr="D:\МАМА\ВЫСТАВКИ\Диво Дивное\Изображение 0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7522" y="3906574"/>
            <a:ext cx="2976318" cy="2090230"/>
          </a:xfrm>
          <a:prstGeom prst="rect">
            <a:avLst/>
          </a:prstGeom>
          <a:noFill/>
        </p:spPr>
      </p:pic>
      <p:pic>
        <p:nvPicPr>
          <p:cNvPr id="4" name="Picture 3" descr="D:\МАМА\ВЫСТАВКИ\Диво Дивное\Изображение 0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78400" y="1442978"/>
            <a:ext cx="2900879" cy="2148318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0" y="217714"/>
            <a:ext cx="8860971" cy="1080861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мастер-класс  на  выставках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C:\Users\admin\Documents\МАМА\КОМП (старый)\мама\Мои фото\Диво дивное2011\DSCN0403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608" y="3930779"/>
            <a:ext cx="2981712" cy="2073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admin\AppData\Local\Microsoft\Windows\Temporary Internet Files\Content.Word\DSC0487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544320" y="1483360"/>
            <a:ext cx="3007360" cy="2092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6387</TotalTime>
  <Words>254</Words>
  <Application>Microsoft Office PowerPoint</Application>
  <PresentationFormat>Экран (4:3)</PresentationFormat>
  <Paragraphs>23</Paragraphs>
  <Slides>12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 Муниципальное образовательное учреждение дополнительного образования детей  Детско-юношеский центр г. Волгограда  </vt:lpstr>
      <vt:lpstr>Лепка из соленого теста</vt:lpstr>
      <vt:lpstr>Слайд 3</vt:lpstr>
      <vt:lpstr>Слайд 4</vt:lpstr>
      <vt:lpstr> </vt:lpstr>
      <vt:lpstr>Слайд 6</vt:lpstr>
      <vt:lpstr>Слайд 7</vt:lpstr>
      <vt:lpstr>Слайд 8</vt:lpstr>
      <vt:lpstr>Слайд 9</vt:lpstr>
      <vt:lpstr>Слайд 10</vt:lpstr>
      <vt:lpstr>         Варианты  пасхальных сувениров</vt:lpstr>
      <vt:lpstr>     мастер-класс  на  выставках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Слайды</dc:title>
  <dc:creator>Оксана Пагельс</dc:creator>
  <cp:lastModifiedBy>admin</cp:lastModifiedBy>
  <cp:revision>665</cp:revision>
  <dcterms:created xsi:type="dcterms:W3CDTF">2007-02-27T17:19:41Z</dcterms:created>
  <dcterms:modified xsi:type="dcterms:W3CDTF">2014-05-31T20:44:14Z</dcterms:modified>
</cp:coreProperties>
</file>