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391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483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22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564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724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2524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88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912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806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4103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52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63D49-8B82-4A89-A5CA-538BAD2487A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44F09-CB54-4126-8AD0-A22CF4A08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956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489948">
            <a:off x="290748" y="4091704"/>
            <a:ext cx="3121152" cy="23408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о проведении проекта «Витамины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 грядки в корзину!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98234"/>
            <a:ext cx="10515600" cy="1966306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Овощи являются обязательной и незаменимой частью нашего питания, оказывая огромное питание на все органы пищеварения.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Овощи – кладезь витаминов, необходимых для ясности мышления, хорошего настроения. Овощи способны повысить иммунитет, активизировать обмен веществ.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Овощи – эффективное лечебное средство взамен лекарственных препаратов.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Считаем, что тема данного проекта о необходимости употребления в пищу овощей актуальна.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71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009" y="1322831"/>
            <a:ext cx="5432425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322971"/>
            <a:ext cx="5432237" cy="40741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124230" y="313335"/>
            <a:ext cx="62079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Посев семян для огорода на окне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356014" y="313335"/>
            <a:ext cx="35580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Посадка морковки</a:t>
            </a:r>
            <a:endParaRPr lang="ru-RU" sz="3200" b="1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620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303039" y="223113"/>
            <a:ext cx="3774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Наш огород на окне</a:t>
            </a:r>
            <a:endParaRPr lang="ru-RU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747" y="852465"/>
            <a:ext cx="3953256" cy="296494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0631" y="807888"/>
            <a:ext cx="3947444" cy="29605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47591">
            <a:off x="4090628" y="2778399"/>
            <a:ext cx="3625672" cy="271925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29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164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009" y="1322831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322971"/>
            <a:ext cx="5432237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790975" y="509750"/>
            <a:ext cx="45504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Ухаживаем за огородом</a:t>
            </a:r>
            <a:endParaRPr lang="ru-RU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928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1747" y="351317"/>
            <a:ext cx="3932352" cy="52431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8640" y="801622"/>
            <a:ext cx="3886797" cy="51823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5203049" y="58929"/>
            <a:ext cx="47179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Наши растения подросли</a:t>
            </a:r>
            <a:endParaRPr lang="ru-RU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761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009" y="1322831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322971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63467" y="706974"/>
            <a:ext cx="59295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Едим полезную и вкусную морковку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1762" y="732630"/>
            <a:ext cx="50447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Сделали корзинки для овощей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92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0628" y="780720"/>
            <a:ext cx="7170744" cy="53780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476678" y="81498"/>
            <a:ext cx="36762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Аппликация «</a:t>
            </a:r>
            <a: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вощи»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458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009" y="1322831"/>
            <a:ext cx="5432424" cy="4074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2745" y="1175330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1425170" y="368646"/>
            <a:ext cx="934166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Изготавливаем шапочки для подвижной игры «</a:t>
            </a:r>
            <a:r>
              <a:rPr lang="ru-RU" sz="2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Огуречик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36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009" y="1322831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322971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63980" y="460086"/>
            <a:ext cx="59284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Сюжетно ролевая игра «Дом-семья»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89233" y="342981"/>
            <a:ext cx="509158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Театр картинок, рассказывание</a:t>
            </a:r>
          </a:p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сказки «Пых»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79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009" y="1096380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096380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361038" y="241466"/>
            <a:ext cx="34699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Спортивная эстафета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213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009" y="1322831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322971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03001" y="368724"/>
            <a:ext cx="605043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Соревнование «Кто быстрее развезёт</a:t>
            </a:r>
          </a:p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урожай»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86154" y="604614"/>
            <a:ext cx="22977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Игра «Репка»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688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43" y="1112519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10" y="1112660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432724" y="394302"/>
            <a:ext cx="33265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Игра «Найди овощ»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833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0628" y="888297"/>
            <a:ext cx="7170744" cy="53780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585182" y="203712"/>
            <a:ext cx="285046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Игра «</a:t>
            </a:r>
            <a:r>
              <a:rPr lang="ru-RU" sz="2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Огуречик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18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227" y="1074307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074307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1987035" y="433851"/>
            <a:ext cx="29754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Альбом «Овощи»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44501" y="433851"/>
            <a:ext cx="47810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Альбом «Коллекция семян»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408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43" y="1089749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089890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380402" y="352168"/>
            <a:ext cx="40770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Игра «Вершки-корешки»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809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43" y="1109546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10" y="1109687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7077285" y="505644"/>
            <a:ext cx="41154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Альбом «Всё о моркови»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226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43" y="1146122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909" y="1146122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7515705" y="515326"/>
            <a:ext cx="32386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Аппликация овощи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047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008" y="1125607"/>
            <a:ext cx="5432424" cy="4074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3252" y="1125748"/>
            <a:ext cx="5432236" cy="4074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716500" y="417431"/>
            <a:ext cx="24558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Рисуем овощи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710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0627" y="717968"/>
            <a:ext cx="7170744" cy="5378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1953487" y="293359"/>
            <a:ext cx="828502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Игра по математике «Разложи овощи по величине»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58645"/>
            <a:ext cx="12192000" cy="23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41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182</Words>
  <Application>Microsoft Office PowerPoint</Application>
  <PresentationFormat>Произвольный</PresentationFormat>
  <Paragraphs>30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Фотоотчёт о проведении проекта «Витамины – с грядки в корзину!»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Фотоотчёт о проведении проекта «Витамины с грядки»</dc:title>
  <dc:creator>Павел Ярыгин</dc:creator>
  <cp:lastModifiedBy>Admin</cp:lastModifiedBy>
  <cp:revision>12</cp:revision>
  <dcterms:created xsi:type="dcterms:W3CDTF">2015-01-22T14:08:21Z</dcterms:created>
  <dcterms:modified xsi:type="dcterms:W3CDTF">2015-02-21T09:36:29Z</dcterms:modified>
</cp:coreProperties>
</file>