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5" r:id="rId2"/>
    <p:sldId id="263" r:id="rId3"/>
    <p:sldId id="264" r:id="rId4"/>
    <p:sldId id="262" r:id="rId5"/>
    <p:sldId id="256" r:id="rId6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761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530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043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19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454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9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16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14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227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648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5712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564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082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730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101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1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0A2720A-EA6E-48DA-A6BE-25DED0A8F253}" type="datetimeFigureOut">
              <a:rPr lang="ru-RU" smtClean="0"/>
              <a:t>15.10.18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8618212-278C-41BD-B0AF-27275ED0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87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68121"/>
            <a:ext cx="9144000" cy="846304"/>
          </a:xfrm>
        </p:spPr>
        <p:txBody>
          <a:bodyPr>
            <a:noAutofit/>
          </a:bodyPr>
          <a:lstStyle/>
          <a:p>
            <a:r>
              <a:rPr lang="ru-RU" sz="4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«Будь здоров малыш»</a:t>
            </a:r>
            <a:endParaRPr lang="ru-RU" sz="44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505" y="2358231"/>
            <a:ext cx="5524500" cy="4143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95" y="1203951"/>
            <a:ext cx="4980962" cy="37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77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Сделанные макеты к конкурсу </a:t>
            </a:r>
            <a:b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«Родной город»</a:t>
            </a:r>
            <a:endParaRPr lang="ru-RU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182870" y="2366963"/>
            <a:ext cx="1826259" cy="34242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8005" r="6221" b="3817"/>
          <a:stretch/>
        </p:blipFill>
        <p:spPr>
          <a:xfrm>
            <a:off x="296778" y="1151858"/>
            <a:ext cx="3731653" cy="35765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483" y="3414754"/>
            <a:ext cx="4253664" cy="318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43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761" y="365125"/>
            <a:ext cx="11064039" cy="669591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Открытое мероприятие с родителями и детьми</a:t>
            </a:r>
            <a:b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«Экспериментируем вместе»</a:t>
            </a:r>
            <a:endParaRPr lang="ru-RU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89761" y="1291933"/>
            <a:ext cx="4084665" cy="30634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738" y="1291933"/>
            <a:ext cx="4382501" cy="32868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177" y="4123824"/>
            <a:ext cx="3391903" cy="25439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842" y="4144503"/>
            <a:ext cx="3336758" cy="250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67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Масленица -2018</a:t>
            </a:r>
            <a:endParaRPr lang="ru-RU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4457" y="2242676"/>
            <a:ext cx="3003091" cy="30030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098892">
            <a:off x="3728186" y="2951921"/>
            <a:ext cx="3389501" cy="33895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636052">
            <a:off x="7951235" y="1806300"/>
            <a:ext cx="3489947" cy="348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768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15567"/>
          <a:stretch/>
        </p:blipFill>
        <p:spPr>
          <a:xfrm>
            <a:off x="4936959" y="1721271"/>
            <a:ext cx="6721641" cy="44702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05" y="758745"/>
            <a:ext cx="3191793" cy="56841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79495" y="397042"/>
            <a:ext cx="6797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«Всемирный день ходьбы -2017»</a:t>
            </a:r>
            <a:endParaRPr lang="ru-RU" sz="36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919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553" y="836113"/>
            <a:ext cx="4293296" cy="32199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турслет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"Юные туристы - 2015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17" y="1463196"/>
            <a:ext cx="3858016" cy="28935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0519" y="3704573"/>
            <a:ext cx="4004153" cy="300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92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Осенняя прогулка в лес</a:t>
            </a:r>
            <a:endParaRPr lang="ru-RU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94216" y="1825625"/>
            <a:ext cx="4229680" cy="31722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882" y="118562"/>
            <a:ext cx="4552167" cy="3414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261" y="3335423"/>
            <a:ext cx="4422729" cy="331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01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607" y="369303"/>
            <a:ext cx="10515600" cy="1325563"/>
          </a:xfrm>
        </p:spPr>
        <p:txBody>
          <a:bodyPr/>
          <a:lstStyle/>
          <a:p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Тематическое мероприятие </a:t>
            </a:r>
            <a:b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посвящённое «23 ФЕВРАЛЯ»</a:t>
            </a:r>
            <a:endParaRPr lang="ru-RU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84" y="2844981"/>
            <a:ext cx="2845467" cy="37939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28287" b="20671"/>
          <a:stretch/>
        </p:blipFill>
        <p:spPr>
          <a:xfrm>
            <a:off x="3837071" y="2746208"/>
            <a:ext cx="3304672" cy="27417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063" y="365125"/>
            <a:ext cx="4339389" cy="32545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r="48585" b="14959"/>
          <a:stretch/>
        </p:blipFill>
        <p:spPr>
          <a:xfrm>
            <a:off x="8063161" y="3701715"/>
            <a:ext cx="2404313" cy="298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99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299" y="340895"/>
            <a:ext cx="10515600" cy="1325563"/>
          </a:xfrm>
        </p:spPr>
        <p:txBody>
          <a:bodyPr/>
          <a:lstStyle/>
          <a:p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Реализация проект </a:t>
            </a:r>
            <a:b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«8 сказочных мгновений»</a:t>
            </a:r>
            <a:endParaRPr lang="ru-RU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59402" y="1816769"/>
            <a:ext cx="3615824" cy="27118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2265" t="23568" r="12265" b="21404"/>
          <a:stretch/>
        </p:blipFill>
        <p:spPr>
          <a:xfrm>
            <a:off x="4033382" y="3883068"/>
            <a:ext cx="4411276" cy="27807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9752" b="11337"/>
          <a:stretch/>
        </p:blipFill>
        <p:spPr>
          <a:xfrm>
            <a:off x="7528142" y="638828"/>
            <a:ext cx="4200395" cy="309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78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Итоговое занятие </a:t>
            </a:r>
            <a:b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«Путешествие лес»</a:t>
            </a:r>
            <a:endParaRPr lang="ru-RU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14330" y="1737214"/>
            <a:ext cx="4383137" cy="32873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691" y="3196008"/>
            <a:ext cx="4743189" cy="35573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289" y="263045"/>
            <a:ext cx="3774511" cy="283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4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131</TotalTime>
  <Words>41</Words>
  <Application>Microsoft Office PowerPoint</Application>
  <PresentationFormat>Широкоэкранный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Tw Cen MT</vt:lpstr>
      <vt:lpstr>Капля</vt:lpstr>
      <vt:lpstr>«Будь здоров малыш»</vt:lpstr>
      <vt:lpstr>Сделанные макеты к конкурсу  «Родной город»</vt:lpstr>
      <vt:lpstr>Открытое мероприятие с родителями и детьми «Экспериментируем вместе»</vt:lpstr>
      <vt:lpstr>Масленица -2018</vt:lpstr>
      <vt:lpstr>Презентация PowerPoint</vt:lpstr>
      <vt:lpstr>турслет "Юные туристы - 2015</vt:lpstr>
      <vt:lpstr>Осенняя прогулка в лес</vt:lpstr>
      <vt:lpstr>Тематическое мероприятие  посвящённое «23 ФЕВРАЛЯ»</vt:lpstr>
      <vt:lpstr>Реализация проект  «8 сказочных мгновений»</vt:lpstr>
      <vt:lpstr>Итоговое занятие  «Путешествие лес»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 костюшкина</dc:creator>
  <cp:lastModifiedBy>катя костюшкина</cp:lastModifiedBy>
  <cp:revision>9</cp:revision>
  <dcterms:created xsi:type="dcterms:W3CDTF">2018-10-14T15:59:41Z</dcterms:created>
  <dcterms:modified xsi:type="dcterms:W3CDTF">2018-10-15T08:35:18Z</dcterms:modified>
</cp:coreProperties>
</file>