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F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542796"/>
            <a:ext cx="8689976" cy="684426"/>
          </a:xfrm>
        </p:spPr>
        <p:txBody>
          <a:bodyPr>
            <a:normAutofit/>
          </a:bodyPr>
          <a:lstStyle/>
          <a:p>
            <a:r>
              <a:rPr lang="ru-RU" sz="4000" b="1" i="1" cap="none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Отзыва родителей группы</a:t>
            </a:r>
            <a:endParaRPr lang="ru-RU" sz="4000" b="1" i="1" cap="non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1"/>
          <a:stretch/>
        </p:blipFill>
        <p:spPr>
          <a:xfrm flipH="1" flipV="1">
            <a:off x="1636294" y="1378011"/>
            <a:ext cx="3607101" cy="51190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556" y="1459027"/>
            <a:ext cx="3722144" cy="511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555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999" y="1058778"/>
            <a:ext cx="3840534" cy="528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616099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4</TotalTime>
  <Words>3</Words>
  <Application>Microsoft Office PowerPoint</Application>
  <PresentationFormat>Широкоэкранный</PresentationFormat>
  <Paragraphs>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Отзыва родителей группы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Отзыва родителей группы</dc:title>
  <dc:creator>катя костюшкина</dc:creator>
  <cp:lastModifiedBy>катя костюшкина</cp:lastModifiedBy>
  <cp:revision>1</cp:revision>
  <dcterms:created xsi:type="dcterms:W3CDTF">2018-10-14T14:50:30Z</dcterms:created>
  <dcterms:modified xsi:type="dcterms:W3CDTF">2018-10-14T14:54:51Z</dcterms:modified>
</cp:coreProperties>
</file>