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0" d="100"/>
          <a:sy n="80" d="100"/>
        </p:scale>
        <p:origin x="3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AF362-9BED-47B0-9346-69A1B555B778}" type="datetimeFigureOut">
              <a:rPr lang="ru-RU" smtClean="0"/>
              <a:t>21.10.18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B7CE5-43CD-4ABE-88CE-CA5A2E182A85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6679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AF362-9BED-47B0-9346-69A1B555B778}" type="datetimeFigureOut">
              <a:rPr lang="ru-RU" smtClean="0"/>
              <a:t>21.10.18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B7CE5-43CD-4ABE-88CE-CA5A2E182A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5825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AF362-9BED-47B0-9346-69A1B555B778}" type="datetimeFigureOut">
              <a:rPr lang="ru-RU" smtClean="0"/>
              <a:t>21.10.18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B7CE5-43CD-4ABE-88CE-CA5A2E182A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355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AF362-9BED-47B0-9346-69A1B555B778}" type="datetimeFigureOut">
              <a:rPr lang="ru-RU" smtClean="0"/>
              <a:t>21.10.18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B7CE5-43CD-4ABE-88CE-CA5A2E182A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8026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AF362-9BED-47B0-9346-69A1B555B778}" type="datetimeFigureOut">
              <a:rPr lang="ru-RU" smtClean="0"/>
              <a:t>21.10.18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B7CE5-43CD-4ABE-88CE-CA5A2E182A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5023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AF362-9BED-47B0-9346-69A1B555B778}" type="datetimeFigureOut">
              <a:rPr lang="ru-RU" smtClean="0"/>
              <a:t>21.10.18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B7CE5-43CD-4ABE-88CE-CA5A2E182A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6961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AF362-9BED-47B0-9346-69A1B555B778}" type="datetimeFigureOut">
              <a:rPr lang="ru-RU" smtClean="0"/>
              <a:t>21.10.18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B7CE5-43CD-4ABE-88CE-CA5A2E182A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390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AF362-9BED-47B0-9346-69A1B555B778}" type="datetimeFigureOut">
              <a:rPr lang="ru-RU" smtClean="0"/>
              <a:t>21.10.18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B7CE5-43CD-4ABE-88CE-CA5A2E182A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70783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AF362-9BED-47B0-9346-69A1B555B778}" type="datetimeFigureOut">
              <a:rPr lang="ru-RU" smtClean="0"/>
              <a:t>21.10.18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B7CE5-43CD-4ABE-88CE-CA5A2E182A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1887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AF362-9BED-47B0-9346-69A1B555B778}" type="datetimeFigureOut">
              <a:rPr lang="ru-RU" smtClean="0"/>
              <a:t>21.10.18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B7CE5-43CD-4ABE-88CE-CA5A2E182A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8952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AF362-9BED-47B0-9346-69A1B555B778}" type="datetimeFigureOut">
              <a:rPr lang="ru-RU" smtClean="0"/>
              <a:t>21.10.18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B7CE5-43CD-4ABE-88CE-CA5A2E182A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36337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AF362-9BED-47B0-9346-69A1B555B778}" type="datetimeFigureOut">
              <a:rPr lang="ru-RU" smtClean="0"/>
              <a:t>21.10.18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B7CE5-43CD-4ABE-88CE-CA5A2E182A85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86813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AF362-9BED-47B0-9346-69A1B555B778}" type="datetimeFigureOut">
              <a:rPr lang="ru-RU" smtClean="0"/>
              <a:t>21.10.18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B7CE5-43CD-4ABE-88CE-CA5A2E182A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15817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AF362-9BED-47B0-9346-69A1B555B778}" type="datetimeFigureOut">
              <a:rPr lang="ru-RU" smtClean="0"/>
              <a:t>21.10.18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B7CE5-43CD-4ABE-88CE-CA5A2E182A85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062698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AF362-9BED-47B0-9346-69A1B555B778}" type="datetimeFigureOut">
              <a:rPr lang="ru-RU" smtClean="0"/>
              <a:t>21.10.18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B7CE5-43CD-4ABE-88CE-CA5A2E182A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96906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AF362-9BED-47B0-9346-69A1B555B778}" type="datetimeFigureOut">
              <a:rPr lang="ru-RU" smtClean="0"/>
              <a:t>21.10.18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B7CE5-43CD-4ABE-88CE-CA5A2E182A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59447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AF362-9BED-47B0-9346-69A1B555B778}" type="datetimeFigureOut">
              <a:rPr lang="ru-RU" smtClean="0"/>
              <a:t>21.10.18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B7CE5-43CD-4ABE-88CE-CA5A2E182A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4528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430AF362-9BED-47B0-9346-69A1B555B778}" type="datetimeFigureOut">
              <a:rPr lang="ru-RU" smtClean="0"/>
              <a:t>21.10.18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D9B7CE5-43CD-4ABE-88CE-CA5A2E182A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21831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65"/>
          <a:stretch/>
        </p:blipFill>
        <p:spPr>
          <a:xfrm flipH="1" flipV="1">
            <a:off x="926430" y="614304"/>
            <a:ext cx="4150895" cy="593825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1" r="3376"/>
          <a:stretch/>
        </p:blipFill>
        <p:spPr>
          <a:xfrm flipH="1" flipV="1">
            <a:off x="6884169" y="685799"/>
            <a:ext cx="4164479" cy="5847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388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7206916" y="703810"/>
            <a:ext cx="4146884" cy="570318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141554" y="714329"/>
            <a:ext cx="4116245" cy="5661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02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301601" y="658033"/>
            <a:ext cx="3847915" cy="529201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7967" y="553453"/>
            <a:ext cx="3800879" cy="5227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412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453294" y="573111"/>
            <a:ext cx="3699100" cy="5087352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7229842" y="521171"/>
            <a:ext cx="3774634" cy="5191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515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155031" y="664441"/>
            <a:ext cx="3822438" cy="525697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5461" y="664441"/>
            <a:ext cx="3783382" cy="5203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561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0"/>
          <a:stretch/>
        </p:blipFill>
        <p:spPr>
          <a:xfrm>
            <a:off x="838200" y="365125"/>
            <a:ext cx="4240414" cy="560030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8232" y="365125"/>
            <a:ext cx="4072078" cy="5600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357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5086" y="365125"/>
            <a:ext cx="3793754" cy="521752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8" t="2024" r="3948" b="2187"/>
          <a:stretch/>
        </p:blipFill>
        <p:spPr>
          <a:xfrm>
            <a:off x="1112370" y="365125"/>
            <a:ext cx="3844640" cy="5438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644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4"/>
            <a:ext cx="3950366" cy="543291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432" y="365125"/>
            <a:ext cx="3950368" cy="5432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472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3914273" cy="538327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7439526" y="365125"/>
            <a:ext cx="3914274" cy="5383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526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8947" y="365125"/>
            <a:ext cx="4134853" cy="5686641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838200" y="365125"/>
            <a:ext cx="4098758" cy="563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131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3643" y="365124"/>
            <a:ext cx="3870158" cy="532260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3866309" cy="531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745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5675" y="365125"/>
            <a:ext cx="4188126" cy="575990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4188127" cy="5759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547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3785936" y="557629"/>
            <a:ext cx="3854116" cy="5300545"/>
          </a:xfrm>
        </p:spPr>
      </p:pic>
    </p:spTree>
    <p:extLst>
      <p:ext uri="{BB962C8B-B14F-4D97-AF65-F5344CB8AC3E}">
        <p14:creationId xmlns:p14="http://schemas.microsoft.com/office/powerpoint/2010/main" val="2962589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93" b="2410"/>
          <a:stretch/>
        </p:blipFill>
        <p:spPr>
          <a:xfrm flipH="1" flipV="1">
            <a:off x="752206" y="365125"/>
            <a:ext cx="3765882" cy="5188920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5138" y="365125"/>
            <a:ext cx="3578662" cy="5108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458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45965" y="365124"/>
            <a:ext cx="3922288" cy="538686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87" b="3281"/>
          <a:stretch/>
        </p:blipFill>
        <p:spPr>
          <a:xfrm>
            <a:off x="7404200" y="365126"/>
            <a:ext cx="3725012" cy="5253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146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4200" y="365125"/>
            <a:ext cx="3949600" cy="5431863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158" y="267828"/>
            <a:ext cx="3743268" cy="5432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479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5"/>
            <a:ext cx="3926305" cy="539867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7428334" y="365125"/>
            <a:ext cx="3925466" cy="5398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248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199" y="365124"/>
            <a:ext cx="4058653" cy="557818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53" b="5637"/>
          <a:stretch/>
        </p:blipFill>
        <p:spPr>
          <a:xfrm rot="16200000">
            <a:off x="7237982" y="347302"/>
            <a:ext cx="3435214" cy="4796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297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4038708" cy="5554412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6408" y="365125"/>
            <a:ext cx="3877392" cy="533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099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198" y="365124"/>
            <a:ext cx="3745833" cy="514699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08" b="2707"/>
          <a:stretch/>
        </p:blipFill>
        <p:spPr>
          <a:xfrm flipH="1" flipV="1">
            <a:off x="7628020" y="365124"/>
            <a:ext cx="3725779" cy="5161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946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4"/>
            <a:ext cx="3902242" cy="537586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7523747" y="365125"/>
            <a:ext cx="3830053" cy="5267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402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838200" y="365125"/>
            <a:ext cx="4058653" cy="5581844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7416" y="365125"/>
            <a:ext cx="4066384" cy="5596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259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69"/>
          <a:stretch/>
        </p:blipFill>
        <p:spPr>
          <a:xfrm flipH="1" flipV="1">
            <a:off x="7607968" y="365125"/>
            <a:ext cx="3745832" cy="5496192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65125"/>
            <a:ext cx="4060288" cy="5584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947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2320" y="365125"/>
            <a:ext cx="3931480" cy="5406942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65125"/>
            <a:ext cx="4017612" cy="5517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1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Другая 3">
      <a:dk1>
        <a:srgbClr val="ACC1E8"/>
      </a:dk1>
      <a:lt1>
        <a:srgbClr val="1D212D"/>
      </a:lt1>
      <a:dk2>
        <a:srgbClr val="79FFB6"/>
      </a:dk2>
      <a:lt2>
        <a:srgbClr val="00B050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29</TotalTime>
  <Words>0</Words>
  <Application>Microsoft Office PowerPoint</Application>
  <PresentationFormat>Широкоэкранный</PresentationFormat>
  <Paragraphs>0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7" baseType="lpstr">
      <vt:lpstr>Century Gothic</vt:lpstr>
      <vt:lpstr>Wingdings 3</vt:lpstr>
      <vt:lpstr>Сектор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катя костюшкина</dc:creator>
  <cp:lastModifiedBy>катя костюшкина</cp:lastModifiedBy>
  <cp:revision>4</cp:revision>
  <dcterms:created xsi:type="dcterms:W3CDTF">2018-10-21T03:31:53Z</dcterms:created>
  <dcterms:modified xsi:type="dcterms:W3CDTF">2018-10-21T04:01:29Z</dcterms:modified>
</cp:coreProperties>
</file>