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notesMasterIdLst>
    <p:notesMasterId r:id="rId12"/>
  </p:notes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9" r:id="rId10"/>
    <p:sldId id="270" r:id="rId11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9541" autoAdjust="0"/>
    <p:restoredTop sz="94480" autoAdjust="0"/>
  </p:normalViewPr>
  <p:slideViewPr>
    <p:cSldViewPr>
      <p:cViewPr>
        <p:scale>
          <a:sx n="50" d="100"/>
          <a:sy n="50" d="100"/>
        </p:scale>
        <p:origin x="-2190" y="-4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897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DE9FD3-4660-4D09-B522-FC6019B758CD}" type="datetimeFigureOut">
              <a:rPr lang="ru-RU" smtClean="0"/>
              <a:pPr/>
              <a:t>16.12.2013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935341-4687-4644-9EB7-87086A0071D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35341-4687-4644-9EB7-87086A0071DF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66" y="3357562"/>
            <a:ext cx="5572164" cy="1143008"/>
          </a:xfrm>
          <a:custGeom>
            <a:avLst/>
            <a:gdLst>
              <a:gd name="connsiteX0" fmla="*/ 0 w 5572164"/>
              <a:gd name="connsiteY0" fmla="*/ 0 h 1143008"/>
              <a:gd name="connsiteX1" fmla="*/ 5572164 w 5572164"/>
              <a:gd name="connsiteY1" fmla="*/ 0 h 1143008"/>
              <a:gd name="connsiteX2" fmla="*/ 5572164 w 5572164"/>
              <a:gd name="connsiteY2" fmla="*/ 1143008 h 1143008"/>
              <a:gd name="connsiteX3" fmla="*/ 0 w 5572164"/>
              <a:gd name="connsiteY3" fmla="*/ 1143008 h 1143008"/>
              <a:gd name="connsiteX4" fmla="*/ 0 w 5572164"/>
              <a:gd name="connsiteY4" fmla="*/ 0 h 1143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72164" h="1143008">
                <a:moveTo>
                  <a:pt x="0" y="0"/>
                </a:moveTo>
                <a:lnTo>
                  <a:pt x="5572164" y="0"/>
                </a:lnTo>
                <a:lnTo>
                  <a:pt x="5572164" y="1143008"/>
                </a:lnTo>
                <a:lnTo>
                  <a:pt x="0" y="114300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algn="ctr">
              <a:defRPr sz="3600" cap="all" baseline="0">
                <a:effectLst>
                  <a:outerShdw blurRad="254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6000768"/>
            <a:ext cx="7772400" cy="642942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000066"/>
                </a:solidFill>
                <a:effectLst/>
                <a:latin typeface="Segoe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611C3-751E-4B4C-9365-040BFDBF7225}" type="datetimeFigureOut">
              <a:rPr lang="ru-RU" smtClean="0"/>
              <a:pPr/>
              <a:t>16.12.2013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5581F-05E0-4BE2-94E5-380C49ABF5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505200"/>
            <a:ext cx="7772400" cy="1362075"/>
          </a:xfrm>
        </p:spPr>
        <p:txBody>
          <a:bodyPr anchor="b" anchorCtr="0"/>
          <a:lstStyle>
            <a:lvl1pPr algn="l">
              <a:defRPr sz="3600" b="0" cap="all" baseline="0">
                <a:effectLst>
                  <a:outerShdw blurRad="254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876801"/>
            <a:ext cx="7772400" cy="1042987"/>
          </a:xfrm>
        </p:spPr>
        <p:txBody>
          <a:bodyPr anchor="t" anchorCtr="0"/>
          <a:lstStyle>
            <a:lvl1pPr marL="0" indent="0">
              <a:buNone/>
              <a:defRPr sz="1600">
                <a:solidFill>
                  <a:schemeClr val="accent6">
                    <a:shade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611C3-751E-4B4C-9365-040BFDBF7225}" type="datetimeFigureOut">
              <a:rPr lang="ru-RU" smtClean="0"/>
              <a:pPr/>
              <a:t>16.12.2013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5581F-05E0-4BE2-94E5-380C49ABF5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611C3-751E-4B4C-9365-040BFDBF7225}" type="datetimeFigureOut">
              <a:rPr lang="ru-RU" smtClean="0"/>
              <a:pPr/>
              <a:t>16.12.2013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5581F-05E0-4BE2-94E5-380C49ABF5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611C3-751E-4B4C-9365-040BFDBF7225}" type="datetimeFigureOut">
              <a:rPr lang="ru-RU" smtClean="0"/>
              <a:pPr/>
              <a:t>16.12.2013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5581F-05E0-4BE2-94E5-380C49ABF5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611C3-751E-4B4C-9365-040BFDBF7225}" type="datetimeFigureOut">
              <a:rPr lang="ru-RU" smtClean="0"/>
              <a:pPr/>
              <a:t>16.12.2013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5581F-05E0-4BE2-94E5-380C49ABF5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611C3-751E-4B4C-9365-040BFDBF7225}" type="datetimeFigureOut">
              <a:rPr lang="ru-RU" smtClean="0"/>
              <a:pPr/>
              <a:t>16.12.2013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5581F-05E0-4BE2-94E5-380C49ABF5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611C3-751E-4B4C-9365-040BFDBF7225}" type="datetimeFigureOut">
              <a:rPr lang="ru-RU" smtClean="0"/>
              <a:pPr/>
              <a:t>16.12.2013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5581F-05E0-4BE2-94E5-380C49ABF5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2976" y="214290"/>
            <a:ext cx="7543824" cy="844533"/>
          </a:xfrm>
          <a:prstGeom prst="rect">
            <a:avLst/>
          </a:prstGeom>
        </p:spPr>
        <p:txBody>
          <a:bodyPr vert="horz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14476"/>
            <a:ext cx="8229600" cy="4611688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92636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760611C3-751E-4B4C-9365-040BFDBF7225}" type="datetimeFigureOut">
              <a:rPr lang="ru-RU" smtClean="0"/>
              <a:pPr/>
              <a:t>16.12.2013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92636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92636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F5581F-05E0-4BE2-94E5-380C49ABF59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</p:sldLayoutIdLst>
  <p:transition>
    <p:dissolve/>
  </p:transition>
  <p:txStyles>
    <p:titleStyle>
      <a:lvl1pPr algn="ctr" rtl="0" eaLnBrk="1" latinLnBrk="0" hangingPunct="1">
        <a:spcBef>
          <a:spcPct val="0"/>
        </a:spcBef>
        <a:buNone/>
        <a:defRPr sz="3600" kern="1200" cap="none" baseline="0">
          <a:solidFill>
            <a:srgbClr val="FF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Segoe Semibold" pitchFamily="34" charset="0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sz="2800" kern="1200">
          <a:solidFill>
            <a:srgbClr val="000066"/>
          </a:solidFill>
          <a:latin typeface="Segoe" pitchFamily="34" charset="0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sz="2400" kern="1200">
          <a:solidFill>
            <a:srgbClr val="000066"/>
          </a:solidFill>
          <a:latin typeface="Segoe" pitchFamily="34" charset="0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0066"/>
          </a:solidFill>
          <a:latin typeface="Segoe" pitchFamily="34" charset="0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sz="1800" kern="1200">
          <a:solidFill>
            <a:srgbClr val="000066"/>
          </a:solidFill>
          <a:latin typeface="Segoe" pitchFamily="34" charset="0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sz="1800" kern="1200">
          <a:solidFill>
            <a:srgbClr val="000066"/>
          </a:solidFill>
          <a:latin typeface="Segoe" pitchFamily="34" charset="0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04664"/>
            <a:ext cx="9144000" cy="6120680"/>
          </a:xfrm>
        </p:spPr>
        <p:txBody>
          <a:bodyPr>
            <a:noAutofit/>
          </a:bodyPr>
          <a:lstStyle/>
          <a:p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endParaRPr lang="ru-RU" sz="4000" b="1" dirty="0" smtClean="0"/>
          </a:p>
          <a:p>
            <a:pPr>
              <a:spcBef>
                <a:spcPts val="0"/>
              </a:spcBef>
            </a:pPr>
            <a:r>
              <a:rPr lang="ru-RU" sz="8000" i="1" dirty="0" smtClean="0">
                <a:latin typeface="Amadeus" pitchFamily="2" charset="0"/>
              </a:rPr>
              <a:t>«Русское народное наследие »</a:t>
            </a:r>
          </a:p>
          <a:p>
            <a:r>
              <a:rPr lang="ru-RU" sz="5400" dirty="0" smtClean="0"/>
              <a:t> </a:t>
            </a:r>
          </a:p>
          <a:p>
            <a:r>
              <a:rPr lang="ru-RU" sz="4000" b="1" dirty="0" smtClean="0">
                <a:solidFill>
                  <a:srgbClr val="0070C0"/>
                </a:solidFill>
                <a:latin typeface="Round Script" pitchFamily="34" charset="0"/>
              </a:rPr>
              <a:t>  </a:t>
            </a:r>
            <a:endParaRPr lang="ru-RU" sz="4000" b="1" dirty="0">
              <a:solidFill>
                <a:srgbClr val="0070C0"/>
              </a:solidFill>
              <a:latin typeface="Round Script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5805264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Детский сад № 96</a:t>
            </a:r>
          </a:p>
          <a:p>
            <a:pPr algn="ctr"/>
            <a:r>
              <a:rPr lang="ru-RU" b="1" dirty="0" smtClean="0"/>
              <a:t>2013г.</a:t>
            </a:r>
            <a:endParaRPr lang="ru-RU" b="1" dirty="0"/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5508104" y="3144452"/>
            <a:ext cx="3635896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ru-RU" sz="22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Составители: 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                      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Костюшкина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Е.В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 descr="http://img-fotki.yandex.ru/get/4610/79855262.1c5/0_6ed16_c499eaa0_X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984421">
            <a:off x="508066" y="3714644"/>
            <a:ext cx="1898913" cy="3075163"/>
          </a:xfrm>
          <a:prstGeom prst="rect">
            <a:avLst/>
          </a:prstGeom>
          <a:noFill/>
        </p:spPr>
      </p:pic>
      <p:pic>
        <p:nvPicPr>
          <p:cNvPr id="7172" name="Picture 4" descr="http://img0.liveinternet.ru/images/attach/c/0/63/370/63370469_1283114913_2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3500438"/>
            <a:ext cx="1364181" cy="2400319"/>
          </a:xfrm>
          <a:prstGeom prst="rect">
            <a:avLst/>
          </a:prstGeom>
          <a:noFill/>
        </p:spPr>
      </p:pic>
      <p:pic>
        <p:nvPicPr>
          <p:cNvPr id="7174" name="Picture 6" descr="http://s11.radikal.ru/i183/1205/2a/afe87b04602a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716848">
            <a:off x="3569868" y="-75655"/>
            <a:ext cx="2249380" cy="209642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323528" y="2888063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762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785786" y="4857760"/>
            <a:ext cx="7772400" cy="104298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Пятиугольник 7"/>
          <p:cNvSpPr/>
          <p:nvPr/>
        </p:nvSpPr>
        <p:spPr>
          <a:xfrm rot="5400000">
            <a:off x="3536149" y="-107181"/>
            <a:ext cx="1857388" cy="2500330"/>
          </a:xfrm>
          <a:prstGeom prst="homePlate">
            <a:avLst/>
          </a:prstGeom>
          <a:solidFill>
            <a:srgbClr val="00B0F0"/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flat" dir="tl">
              <a:rot lat="0" lon="0" rev="6600000"/>
            </a:lightRig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 в 1</a:t>
            </a:r>
            <a:endParaRPr lang="ru-RU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Капля 8"/>
          <p:cNvSpPr/>
          <p:nvPr/>
        </p:nvSpPr>
        <p:spPr>
          <a:xfrm>
            <a:off x="214282" y="2143116"/>
            <a:ext cx="3286116" cy="2000264"/>
          </a:xfrm>
          <a:prstGeom prst="teardrop">
            <a:avLst/>
          </a:prstGeom>
          <a:solidFill>
            <a:srgbClr val="00B0F0"/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«Приобщение детей к истокам русской народной культуре»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апля 10"/>
          <p:cNvSpPr/>
          <p:nvPr/>
        </p:nvSpPr>
        <p:spPr>
          <a:xfrm rot="18935972">
            <a:off x="3193458" y="3334051"/>
            <a:ext cx="2649648" cy="2654297"/>
          </a:xfrm>
          <a:prstGeom prst="teardrop">
            <a:avLst/>
          </a:prstGeom>
          <a:solidFill>
            <a:srgbClr val="00B0F0"/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Капля 11"/>
          <p:cNvSpPr/>
          <p:nvPr/>
        </p:nvSpPr>
        <p:spPr>
          <a:xfrm flipH="1">
            <a:off x="5572132" y="2143116"/>
            <a:ext cx="3286116" cy="2000264"/>
          </a:xfrm>
          <a:prstGeom prst="teardrop">
            <a:avLst/>
          </a:prstGeom>
          <a:solidFill>
            <a:srgbClr val="00B0F0"/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«Русское народное декоративно – прикладное искусство»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28992" y="4143380"/>
            <a:ext cx="22860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«Возрождение русских народных игр»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 rot="10800000" flipV="1">
            <a:off x="3500430" y="2071678"/>
            <a:ext cx="928694" cy="7143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5400000">
            <a:off x="4144166" y="2428868"/>
            <a:ext cx="713586" cy="794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4500562" y="2071678"/>
            <a:ext cx="1071570" cy="7143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агетная рамка 3"/>
          <p:cNvSpPr/>
          <p:nvPr/>
        </p:nvSpPr>
        <p:spPr>
          <a:xfrm>
            <a:off x="2357422" y="285728"/>
            <a:ext cx="4286280" cy="1571636"/>
          </a:xfrm>
          <a:prstGeom prst="bevel">
            <a:avLst/>
          </a:prstGeom>
          <a:solidFill>
            <a:schemeClr val="accent3"/>
          </a:solidFill>
          <a:ln w="25400" cap="rnd" cmpd="sng" algn="ctr">
            <a:solidFill>
              <a:srgbClr val="0070C0"/>
            </a:solidFill>
            <a:prstDash val="solid"/>
          </a:ln>
          <a:effectLst/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0099"/>
                </a:solidFill>
                <a:latin typeface="Monotype Corsiva" pitchFamily="66" charset="0"/>
              </a:rPr>
              <a:t>Ориентирован на четыре возрастные ступени </a:t>
            </a:r>
            <a:endParaRPr lang="ru-RU" sz="2400" b="1" dirty="0">
              <a:solidFill>
                <a:srgbClr val="000099"/>
              </a:solidFill>
              <a:latin typeface="Monotype Corsiva" pitchFamily="66" charset="0"/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142844" y="2357430"/>
            <a:ext cx="2071702" cy="1214446"/>
          </a:xfrm>
          <a:prstGeom prst="homePlate">
            <a:avLst/>
          </a:prstGeom>
          <a:solidFill>
            <a:schemeClr val="accent3"/>
          </a:solidFill>
          <a:ln w="25400" cap="rnd" cmpd="sng" algn="ctr">
            <a:solidFill>
              <a:srgbClr val="0070C0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Младший  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возраст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3-4 года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2285984" y="3000372"/>
            <a:ext cx="2143140" cy="1214446"/>
          </a:xfrm>
          <a:prstGeom prst="homePlate">
            <a:avLst/>
          </a:prstGeom>
          <a:solidFill>
            <a:schemeClr val="accent3"/>
          </a:solidFill>
          <a:ln w="25400" cap="rnd" cmpd="sng" algn="ctr">
            <a:solidFill>
              <a:srgbClr val="0070C0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Средний 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возраст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4-5 лет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6858016" y="4071942"/>
            <a:ext cx="2071702" cy="1357322"/>
          </a:xfrm>
          <a:prstGeom prst="homePlate">
            <a:avLst/>
          </a:prstGeom>
          <a:solidFill>
            <a:schemeClr val="accent3"/>
          </a:solidFill>
          <a:ln w="25400" cap="rnd" cmpd="sng" algn="ctr">
            <a:solidFill>
              <a:srgbClr val="0070C0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ный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 школе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6-7 лет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4643438" y="3500438"/>
            <a:ext cx="2143140" cy="1214446"/>
          </a:xfrm>
          <a:prstGeom prst="homePlate">
            <a:avLst/>
          </a:prstGeom>
          <a:solidFill>
            <a:schemeClr val="accent3"/>
          </a:solidFill>
          <a:ln w="25400" cap="rnd" cmpd="sng" algn="ctr">
            <a:solidFill>
              <a:srgbClr val="0070C0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Старший 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возраст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5-6 лет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rot="10800000" flipV="1">
            <a:off x="1928794" y="2000240"/>
            <a:ext cx="785818" cy="57150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>
            <a:off x="2857488" y="2500306"/>
            <a:ext cx="1000132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6200000" flipH="1">
            <a:off x="4607719" y="2750339"/>
            <a:ext cx="1428760" cy="7143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6200000" flipH="1">
            <a:off x="5822165" y="2393149"/>
            <a:ext cx="2000264" cy="135732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428604"/>
            <a:ext cx="7772400" cy="642943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«Петушок – золотой </a:t>
            </a:r>
            <a:r>
              <a:rPr lang="ru-RU" b="1" cap="none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гребшок</a:t>
            </a: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»</a:t>
            </a:r>
            <a:b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b="1" cap="none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20131125_0929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-285783" y="2071678"/>
            <a:ext cx="3429024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20131125_120740.jpg"/>
          <p:cNvPicPr>
            <a:picLocks noChangeAspect="1"/>
          </p:cNvPicPr>
          <p:nvPr/>
        </p:nvPicPr>
        <p:blipFill>
          <a:blip r:embed="rId3" cstate="print"/>
          <a:srcRect l="11764" r="13426"/>
          <a:stretch>
            <a:fillRect/>
          </a:stretch>
        </p:blipFill>
        <p:spPr>
          <a:xfrm>
            <a:off x="5857884" y="1571612"/>
            <a:ext cx="2786082" cy="2793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20131125_12094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2571736" y="3643314"/>
            <a:ext cx="3429024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714612" y="571480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(нет. лепка-рисование)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85729"/>
            <a:ext cx="7772400" cy="642942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«Веселая матрешка»</a:t>
            </a:r>
            <a:endParaRPr lang="ru-RU" b="1" cap="none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20131203_0906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3174" y="3429000"/>
            <a:ext cx="3986248" cy="2989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20131203_09063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-498281" y="1927017"/>
            <a:ext cx="3986248" cy="2989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20131203_09065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5656033" y="1784141"/>
            <a:ext cx="3986248" cy="2989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142853"/>
            <a:ext cx="7772400" cy="785818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Игротека с родителями</a:t>
            </a:r>
            <a:endParaRPr lang="ru-RU" b="1" cap="none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Рисунок 3" descr="201311271711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3786190"/>
            <a:ext cx="2625074" cy="19688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201311271707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14942" y="1214422"/>
            <a:ext cx="2625074" cy="19688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2013112717074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85852" y="1214422"/>
            <a:ext cx="2625074" cy="19688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201311271708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86116" y="4643446"/>
            <a:ext cx="2625074" cy="19688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2013112717082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15074" y="3786190"/>
            <a:ext cx="2625074" cy="19688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7772400" cy="785817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Русские народные игры</a:t>
            </a:r>
            <a:endParaRPr lang="ru-RU" b="1" cap="none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 descr="DSCN0365.JPG"/>
          <p:cNvPicPr>
            <a:picLocks noChangeAspect="1"/>
          </p:cNvPicPr>
          <p:nvPr/>
        </p:nvPicPr>
        <p:blipFill>
          <a:blip r:embed="rId2" cstate="print"/>
          <a:srcRect t="39762"/>
          <a:stretch>
            <a:fillRect/>
          </a:stretch>
        </p:blipFill>
        <p:spPr>
          <a:xfrm>
            <a:off x="285720" y="1214422"/>
            <a:ext cx="2694936" cy="2164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DSCN0369.JPG"/>
          <p:cNvPicPr>
            <a:picLocks noChangeAspect="1"/>
          </p:cNvPicPr>
          <p:nvPr/>
        </p:nvPicPr>
        <p:blipFill>
          <a:blip r:embed="rId3" cstate="print"/>
          <a:srcRect t="17893" r="4570"/>
          <a:stretch>
            <a:fillRect/>
          </a:stretch>
        </p:blipFill>
        <p:spPr>
          <a:xfrm>
            <a:off x="785786" y="3571876"/>
            <a:ext cx="2571768" cy="2950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DSCN0428.JPG"/>
          <p:cNvPicPr>
            <a:picLocks noChangeAspect="1"/>
          </p:cNvPicPr>
          <p:nvPr/>
        </p:nvPicPr>
        <p:blipFill>
          <a:blip r:embed="rId4" cstate="print"/>
          <a:srcRect l="2343" t="8333" r="2343"/>
          <a:stretch>
            <a:fillRect/>
          </a:stretch>
        </p:blipFill>
        <p:spPr>
          <a:xfrm>
            <a:off x="4357686" y="3500438"/>
            <a:ext cx="4570290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142976" y="1928802"/>
            <a:ext cx="7772400" cy="1362075"/>
          </a:xfrm>
          <a:prstGeom prst="rect">
            <a:avLst/>
          </a:prstGeom>
        </p:spPr>
        <p:txBody>
          <a:bodyPr vert="horz" rtlCol="0" anchor="b" anchorCtr="0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Segoe Semibold" pitchFamily="34" charset="0"/>
                <a:ea typeface="+mj-ea"/>
                <a:cs typeface="+mj-cs"/>
              </a:rPr>
              <a:t>Сказка «репка»</a:t>
            </a:r>
            <a:endParaRPr kumimoji="0" lang="ru-RU" sz="3600" b="1" i="0" u="none" strike="noStrike" kern="1200" cap="none" spc="0" normalizeH="0" baseline="0" noProof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Segoe Semibold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42852"/>
            <a:ext cx="7772400" cy="1362075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none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Муз.дид.игры</a:t>
            </a: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и исполнение </a:t>
            </a:r>
            <a:r>
              <a:rPr lang="ru-RU" b="1" cap="none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попевок</a:t>
            </a:r>
            <a:endParaRPr lang="ru-RU" b="1" cap="none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DSCN03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86050" y="1714488"/>
            <a:ext cx="2667019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DSCN037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1" y="1500174"/>
            <a:ext cx="2571768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DSCN04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3857628"/>
            <a:ext cx="3048021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DSCN040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29256" y="1500174"/>
            <a:ext cx="3533741" cy="2650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DSCN0411.JPG"/>
          <p:cNvPicPr>
            <a:picLocks noChangeAspect="1"/>
          </p:cNvPicPr>
          <p:nvPr/>
        </p:nvPicPr>
        <p:blipFill>
          <a:blip r:embed="rId6" cstate="print"/>
          <a:srcRect l="18194" t="13477" r="11050" b="16441"/>
          <a:stretch>
            <a:fillRect/>
          </a:stretch>
        </p:blipFill>
        <p:spPr>
          <a:xfrm>
            <a:off x="3714744" y="4214818"/>
            <a:ext cx="3269662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142852"/>
            <a:ext cx="7772400" cy="1362075"/>
          </a:xfrm>
        </p:spPr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DSCN04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498606"/>
            <a:ext cx="4479190" cy="33593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DSCN044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14290"/>
            <a:ext cx="4479190" cy="33593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DSCN043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00562" y="3498607"/>
            <a:ext cx="4479190" cy="33593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DSCN043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00562" y="214290"/>
            <a:ext cx="4479190" cy="33593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14291"/>
            <a:ext cx="7772400" cy="71438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Пополнение …</a:t>
            </a:r>
            <a:endParaRPr lang="ru-RU" b="1" cap="none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DSCN0429.JPG"/>
          <p:cNvPicPr>
            <a:picLocks noChangeAspect="1"/>
          </p:cNvPicPr>
          <p:nvPr/>
        </p:nvPicPr>
        <p:blipFill>
          <a:blip r:embed="rId2" cstate="print"/>
          <a:srcRect r="13284" b="14805"/>
          <a:stretch>
            <a:fillRect/>
          </a:stretch>
        </p:blipFill>
        <p:spPr>
          <a:xfrm>
            <a:off x="142844" y="928670"/>
            <a:ext cx="4071966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DSCN0432.JPG"/>
          <p:cNvPicPr>
            <a:picLocks noChangeAspect="1"/>
          </p:cNvPicPr>
          <p:nvPr/>
        </p:nvPicPr>
        <p:blipFill>
          <a:blip r:embed="rId3" cstate="print"/>
          <a:srcRect r="28650" b="26571"/>
          <a:stretch>
            <a:fillRect/>
          </a:stretch>
        </p:blipFill>
        <p:spPr>
          <a:xfrm>
            <a:off x="4500562" y="3929066"/>
            <a:ext cx="3350430" cy="25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DSCN0433.JPG"/>
          <p:cNvPicPr>
            <a:picLocks noChangeAspect="1"/>
          </p:cNvPicPr>
          <p:nvPr/>
        </p:nvPicPr>
        <p:blipFill>
          <a:blip r:embed="rId4" cstate="print"/>
          <a:srcRect l="21637" t="12171"/>
          <a:stretch>
            <a:fillRect/>
          </a:stretch>
        </p:blipFill>
        <p:spPr>
          <a:xfrm>
            <a:off x="1285852" y="4000504"/>
            <a:ext cx="1784102" cy="26661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DSCN0434.JPG"/>
          <p:cNvPicPr>
            <a:picLocks noChangeAspect="1"/>
          </p:cNvPicPr>
          <p:nvPr/>
        </p:nvPicPr>
        <p:blipFill>
          <a:blip r:embed="rId5" cstate="print"/>
          <a:srcRect l="21299" b="20891"/>
          <a:stretch>
            <a:fillRect/>
          </a:stretch>
        </p:blipFill>
        <p:spPr>
          <a:xfrm>
            <a:off x="5286380" y="928670"/>
            <a:ext cx="3695615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S_RU_RU_Ed_14_Russia_2007v_Russia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E47E7E"/>
      </a:hlink>
      <a:folHlink>
        <a:srgbClr val="C84447"/>
      </a:folHlink>
    </a:clrScheme>
    <a:fontScheme name="Стандартная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spDef>
      <a:spPr>
        <a:solidFill>
          <a:schemeClr val="accent3"/>
        </a:solidFill>
        <a:ln w="25400" cap="rnd" cmpd="sng" algn="ctr">
          <a:noFill/>
          <a:prstDash val="solid"/>
        </a:ln>
        <a:effectLst/>
      </a:spPr>
      <a:bodyPr rtlCol="0" anchor="ctr"/>
      <a:lstStyle>
        <a:defPPr algn="ctr">
          <a:defRPr/>
        </a:defPPr>
      </a:lstStyle>
      <a:style>
        <a:lnRef idx="2">
          <a:schemeClr val="accent1"/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TS101908699</Template>
  <TotalTime>1776</TotalTime>
  <Words>104</Words>
  <Application>Microsoft Office PowerPoint</Application>
  <PresentationFormat>Экран (4:3)</PresentationFormat>
  <Paragraphs>38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MS_RU_RU_Ed_14_Russia_2007v_Russia</vt:lpstr>
      <vt:lpstr>Слайд 1</vt:lpstr>
      <vt:lpstr>Слайд 2</vt:lpstr>
      <vt:lpstr>Слайд 3</vt:lpstr>
      <vt:lpstr>«Петушок – золотой гребшок» </vt:lpstr>
      <vt:lpstr>«Веселая матрешка»</vt:lpstr>
      <vt:lpstr>Игротека с родителями</vt:lpstr>
      <vt:lpstr>Русские народные игры</vt:lpstr>
      <vt:lpstr>Муз.дид.игры  и исполнение попевок</vt:lpstr>
      <vt:lpstr>Слайд 9</vt:lpstr>
      <vt:lpstr>Пополнение …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катерина</cp:lastModifiedBy>
  <cp:revision>175</cp:revision>
  <dcterms:created xsi:type="dcterms:W3CDTF">2012-01-14T08:07:41Z</dcterms:created>
  <dcterms:modified xsi:type="dcterms:W3CDTF">2013-12-16T07:22:30Z</dcterms:modified>
</cp:coreProperties>
</file>