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5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799" y="673767"/>
            <a:ext cx="4260455" cy="5859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0"/>
          <a:stretch/>
        </p:blipFill>
        <p:spPr>
          <a:xfrm flipH="1" flipV="1">
            <a:off x="1022683" y="673767"/>
            <a:ext cx="4139002" cy="5859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0698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75" y="743099"/>
            <a:ext cx="4102980" cy="5642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430" y="743099"/>
            <a:ext cx="4102980" cy="5642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6539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60" y="745588"/>
            <a:ext cx="4175040" cy="5741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56" y="745588"/>
            <a:ext cx="4175040" cy="5741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397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92023" y="665018"/>
            <a:ext cx="3759067" cy="5169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151980" y="665018"/>
            <a:ext cx="3759067" cy="5169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04109" y="5973384"/>
            <a:ext cx="9060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Тема </a:t>
            </a:r>
            <a:r>
              <a:rPr lang="ru-RU" dirty="0" err="1" smtClean="0"/>
              <a:t>публикации»Преобдение</a:t>
            </a:r>
            <a:r>
              <a:rPr lang="ru-RU" dirty="0" smtClean="0"/>
              <a:t> дошкольников к </a:t>
            </a:r>
            <a:r>
              <a:rPr lang="ru-RU" dirty="0" err="1" smtClean="0"/>
              <a:t>детскойсубкультуре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1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0" b="49293"/>
          <a:stretch/>
        </p:blipFill>
        <p:spPr>
          <a:xfrm flipH="1" flipV="1">
            <a:off x="790242" y="2549236"/>
            <a:ext cx="4862412" cy="34774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1381" y="360218"/>
            <a:ext cx="6747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 конкурса «Информационные образовательные ресурсы»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на тему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Консультация для педагогов ДОУ с использованием мультимедиа «Приобщение дошкольников к детской субкультуре»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2274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17</TotalTime>
  <Words>32</Words>
  <Application>Microsoft Office PowerPoint</Application>
  <PresentationFormat>Широкоэкранный</PresentationFormat>
  <Paragraphs>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 костюшкина</dc:creator>
  <cp:lastModifiedBy>катя костюшкина</cp:lastModifiedBy>
  <cp:revision>2</cp:revision>
  <dcterms:created xsi:type="dcterms:W3CDTF">2018-10-14T14:14:17Z</dcterms:created>
  <dcterms:modified xsi:type="dcterms:W3CDTF">2018-10-14T14:31:57Z</dcterms:modified>
</cp:coreProperties>
</file>