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9" r:id="rId2"/>
    <p:sldId id="256" r:id="rId3"/>
    <p:sldId id="257" r:id="rId4"/>
    <p:sldId id="261" r:id="rId5"/>
    <p:sldId id="258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128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08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4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2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84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1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9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0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28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85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48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2640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498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56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824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04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95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13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36" y="552450"/>
            <a:ext cx="4017808" cy="5742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6604755" y="552450"/>
            <a:ext cx="4055223" cy="5742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303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862399" y="685800"/>
            <a:ext cx="4130705" cy="5752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6367051" y="685800"/>
            <a:ext cx="4072156" cy="5752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571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996472" y="344972"/>
            <a:ext cx="4453833" cy="6202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5983764" y="323850"/>
            <a:ext cx="4446200" cy="622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63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1081823" y="441354"/>
            <a:ext cx="4163945" cy="5997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6586213" y="438150"/>
            <a:ext cx="4211896" cy="600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910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432" y="590907"/>
            <a:ext cx="4488363" cy="6015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753" y="494653"/>
            <a:ext cx="4551015" cy="613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0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1209203" y="475722"/>
            <a:ext cx="4301261" cy="6142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677" y="369211"/>
            <a:ext cx="4633362" cy="62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64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778906" y="400718"/>
            <a:ext cx="4310475" cy="6012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750" r="1423"/>
          <a:stretch/>
        </p:blipFill>
        <p:spPr>
          <a:xfrm flipH="1" flipV="1">
            <a:off x="6412832" y="400719"/>
            <a:ext cx="4259180" cy="6012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505089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18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 костюшкина</dc:creator>
  <cp:lastModifiedBy>катя костюшкина</cp:lastModifiedBy>
  <cp:revision>3</cp:revision>
  <dcterms:created xsi:type="dcterms:W3CDTF">2018-10-11T07:17:18Z</dcterms:created>
  <dcterms:modified xsi:type="dcterms:W3CDTF">2018-10-11T07:36:17Z</dcterms:modified>
</cp:coreProperties>
</file>