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70E4C-828D-4E54-B1EE-BC5047AED5FF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7826D-F087-44FF-84D7-D0C1E58F09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-gdefon.gallery.world/wallpapers_original/582504_gallery.world.jpg"/>
          <p:cNvPicPr>
            <a:picLocks noChangeAspect="1" noChangeArrowheads="1"/>
          </p:cNvPicPr>
          <p:nvPr/>
        </p:nvPicPr>
        <p:blipFill>
          <a:blip r:embed="rId2" cstate="print"/>
          <a:srcRect b="3397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28092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Муниципальное бюджетное дошкольное образовательное учреждение «Детский сад № 96»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2420888"/>
            <a:ext cx="589045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Эссе «Моя формула успеха»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28184" y="4221088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Тетерина Екатерина Викторовна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602128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г.Каменск-Уральский</a:t>
            </a:r>
          </a:p>
          <a:p>
            <a:pPr algn="ctr"/>
            <a:r>
              <a:rPr lang="ru-RU" dirty="0" smtClean="0"/>
              <a:t>2017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-gdefon.gallery.world/wallpapers_original/582504_gallery.world.jpg"/>
          <p:cNvPicPr>
            <a:picLocks noChangeAspect="1" noChangeArrowheads="1"/>
          </p:cNvPicPr>
          <p:nvPr/>
        </p:nvPicPr>
        <p:blipFill>
          <a:blip r:embed="rId2" cstate="print"/>
          <a:srcRect b="3397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/>
          </a:bodyPr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детства я мечтала работать в школе, учить детей. Самая любимая моя игра детства – учитель. Я с большим удовольствием играла роль учителя, а мои подруги – ученицы. 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часто задаю себе один вопрос: «Почему я выбрала профессии воспитателя, учителя?» Наверное, работа с детьми, обучение их навыкам жизни, воспитание в них моральных ценностей, придает мне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уверенности.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проработав в системе образования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лет, я уверенна, что мой выбор профессии был более чем сознательным.</a:t>
            </a:r>
          </a:p>
          <a:p>
            <a:pPr algn="l"/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– кто это такой?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Наставник или </a:t>
            </a:r>
            <a:r>
              <a:rPr lang="ru-RU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назидатель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может, он творец и душ ваятель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может просто человек,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 оставляющий на век?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простотой и глубиной души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Способный в жизнь нам выстроить мосты!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детском саду я работаю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 и другой профессии для себя не желаю. Стараюсь узнавать что – то свеженькое, и не отставать от новых технологий в области дошкольного воспитания. Главное – я люблю детей и у меня есть огромное желание работать. На работе ежедневное самообразование в общении с детьми, коллегами, родителями. Каждый день я что-то планирую, реализую, показываю, общаюсь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dirty="0"/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время пребывания в детском саду мне довелось работать с разными возрастами: от младшей ясельной и до подготовки и скажу, не тая, что в каждом возрасте есть своя «изюминка», свои отличительные черты. Когда набираешь младший возраст и идёшь, ступенька за ступенькой, к выпуску из детского сада, то на протяжении этого времени ты с детьми сближаешься и растёшь вместе с ними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Каждый раз, когда после выпускного бала дети покидают детский сад, моя частичка души уходит вместе с ними. Со временем отдаёшь столько любви и энергии, а взамен тебя одаряют доверием, радостью и самое главное – любовью. Я горжусь тем, что бывшие мои воспитанники при встрече со мной улыбаются той улыбкой, по которой я их узнаю, здороваются, делятся своими новостями и достижениями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dirty="0"/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убеждена в том, что подлинное право на воспитание – это не диплом о профессиональном образовании, а призвание, главным критерием которого является неравнодушие к чужим судьбам, высокие человеческие достоинства, определяющие основное педагогической деятельности.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время моей работы судьба свела меня с прекрасными людьми. У более опытных и старших педагогов училась нелёгкому мастерству, ведь быть воспитателем – огромная ответственность, такой труд по плечу только тем, кто любит детей и предан своей профессии.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-gdefon.gallery.world/wallpapers_original/582504_gallery.world.jpg"/>
          <p:cNvPicPr>
            <a:picLocks noChangeAspect="1" noChangeArrowheads="1"/>
          </p:cNvPicPr>
          <p:nvPr/>
        </p:nvPicPr>
        <p:blipFill>
          <a:blip r:embed="rId2" cstate="print"/>
          <a:srcRect b="3397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280920" cy="2232248"/>
          </a:xfrm>
        </p:spPr>
        <p:txBody>
          <a:bodyPr>
            <a:noAutofit/>
          </a:bodyPr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счастлива, что связала себя крепкими связями с великим и прекрасным делом – воспитанием детей. Я научилась смотреть на мир восторженными глазами детей и созерцать его таким, какой он есть. Я научилась просыпаться ежедневно в ожидании чуда. У меня сложилось такое ощущение, что воспитывая детей, я воспитываю себя! 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воспитатель и этим горжусь,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вместе с детьми жить на свете учусь,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Да, я актриса многих ролей.</a:t>
            </a:r>
            <a:b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главная роль заменять матерей!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4221088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60212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2924944"/>
            <a:ext cx="30903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ds03.infourok.ru/uploads/ex/1212/0005de71-dfbb5e71/hello_html_41df69b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3645024"/>
            <a:ext cx="5452393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107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катенок</cp:lastModifiedBy>
  <cp:revision>1</cp:revision>
  <dcterms:created xsi:type="dcterms:W3CDTF">2018-10-07T08:21:59Z</dcterms:created>
  <dcterms:modified xsi:type="dcterms:W3CDTF">2018-10-07T09:15:09Z</dcterms:modified>
</cp:coreProperties>
</file>