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F7A5D-7FF5-44C2-8EC9-6EEDE25CB5B1}" type="datetimeFigureOut">
              <a:rPr lang="ru-RU" smtClean="0"/>
              <a:t>7.10.18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8974-68AB-4AA7-A099-AC8593ABAF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-gdefon.gallery.world/wallpapers_original/582504_gallery.world.jpg"/>
          <p:cNvPicPr>
            <a:picLocks noChangeAspect="1" noChangeArrowheads="1"/>
          </p:cNvPicPr>
          <p:nvPr/>
        </p:nvPicPr>
        <p:blipFill>
          <a:blip r:embed="rId2" cstate="print"/>
          <a:srcRect b="2940"/>
          <a:stretch>
            <a:fillRect/>
          </a:stretch>
        </p:blipFill>
        <p:spPr bwMode="auto">
          <a:xfrm>
            <a:off x="0" y="0"/>
            <a:ext cx="91913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mpir Deco" pitchFamily="2" charset="0"/>
              </a:rPr>
              <a:t>Педагогическое кредо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6728792" cy="1752600"/>
          </a:xfrm>
        </p:spPr>
        <p:txBody>
          <a:bodyPr>
            <a:normAutofit fontScale="70000" lnSpcReduction="20000"/>
          </a:bodyPr>
          <a:lstStyle/>
          <a:p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Мое педагогическое кредо – следовать словам Евгения Евтушенко и быть ребенком, взаимодействуя с детьми, никогда не забывать об искренности, полноте принятия жизни, непосредственности и простоте.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386104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Лучший способ сделать детей хорошими - это сделать их счастливыми</a:t>
            </a:r>
          </a:p>
        </p:txBody>
      </p:sp>
      <p:pic>
        <p:nvPicPr>
          <p:cNvPr id="1028" name="Picture 4" descr="http://sadik31.ru/wp-content/uploads/2017/01/%D0%A8%D0%B0%D0%B1%D0%BB%D0%BE%D0%BD_%D0%B2%D0%BE%D1%81%D0%BF%D0%B8%D1%82%D0%B0%D1%82%D0%B5%D0%BB%D0%B8_%D0%9A%D1%80%D1%83%D0%B6%D0%BA%D0%BE%D0%B2%D0%B0%D1%8F-%D1%80%D0%B0%D0%B1%D0%BE%D1%82%D0%B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4824536" cy="2902762"/>
          </a:xfrm>
          <a:prstGeom prst="rect">
            <a:avLst/>
          </a:prstGeom>
          <a:noFill/>
        </p:spPr>
      </p:pic>
      <p:pic>
        <p:nvPicPr>
          <p:cNvPr id="1030" name="Picture 6" descr="https://ds04.infourok.ru/uploads/ex/0389/000e0d48-a089d537/hello_html_366f6da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5860" y="2060848"/>
            <a:ext cx="2178140" cy="1927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42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Педагогическое кредо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Педагогическое кредо</dc:title>
  <dc:creator>катенок</dc:creator>
  <cp:lastModifiedBy>катенок</cp:lastModifiedBy>
  <cp:revision>1</cp:revision>
  <dcterms:created xsi:type="dcterms:W3CDTF">2018-10-07T08:04:10Z</dcterms:created>
  <dcterms:modified xsi:type="dcterms:W3CDTF">2018-10-07T08:12:52Z</dcterms:modified>
</cp:coreProperties>
</file>