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65" r:id="rId4"/>
    <p:sldId id="269" r:id="rId5"/>
    <p:sldId id="267" r:id="rId6"/>
    <p:sldId id="268" r:id="rId7"/>
    <p:sldId id="264" r:id="rId8"/>
    <p:sldId id="266" r:id="rId9"/>
    <p:sldId id="257" r:id="rId10"/>
    <p:sldId id="261" r:id="rId11"/>
    <p:sldId id="260" r:id="rId12"/>
    <p:sldId id="259" r:id="rId13"/>
    <p:sldId id="263" r:id="rId14"/>
    <p:sldId id="262" r:id="rId15"/>
    <p:sldId id="271" r:id="rId16"/>
    <p:sldId id="273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03B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1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48914-1F24-46C3-B9E0-1997CB39BAF6}" type="datetimeFigureOut">
              <a:rPr lang="ru-RU" smtClean="0"/>
              <a:pPr/>
              <a:t>6.10.18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DCB17-0BB5-428E-9731-D5C55B9BEE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48914-1F24-46C3-B9E0-1997CB39BAF6}" type="datetimeFigureOut">
              <a:rPr lang="ru-RU" smtClean="0"/>
              <a:pPr/>
              <a:t>6.10.18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DCB17-0BB5-428E-9731-D5C55B9BEE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48914-1F24-46C3-B9E0-1997CB39BAF6}" type="datetimeFigureOut">
              <a:rPr lang="ru-RU" smtClean="0"/>
              <a:pPr/>
              <a:t>6.10.18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DCB17-0BB5-428E-9731-D5C55B9BEE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48914-1F24-46C3-B9E0-1997CB39BAF6}" type="datetimeFigureOut">
              <a:rPr lang="ru-RU" smtClean="0"/>
              <a:pPr/>
              <a:t>6.10.18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DCB17-0BB5-428E-9731-D5C55B9BEE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48914-1F24-46C3-B9E0-1997CB39BAF6}" type="datetimeFigureOut">
              <a:rPr lang="ru-RU" smtClean="0"/>
              <a:pPr/>
              <a:t>6.10.18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DCB17-0BB5-428E-9731-D5C55B9BEE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48914-1F24-46C3-B9E0-1997CB39BAF6}" type="datetimeFigureOut">
              <a:rPr lang="ru-RU" smtClean="0"/>
              <a:pPr/>
              <a:t>6.10.18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DCB17-0BB5-428E-9731-D5C55B9BEE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48914-1F24-46C3-B9E0-1997CB39BAF6}" type="datetimeFigureOut">
              <a:rPr lang="ru-RU" smtClean="0"/>
              <a:pPr/>
              <a:t>6.10.18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DCB17-0BB5-428E-9731-D5C55B9BEE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48914-1F24-46C3-B9E0-1997CB39BAF6}" type="datetimeFigureOut">
              <a:rPr lang="ru-RU" smtClean="0"/>
              <a:pPr/>
              <a:t>6.10.18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DCB17-0BB5-428E-9731-D5C55B9BEE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48914-1F24-46C3-B9E0-1997CB39BAF6}" type="datetimeFigureOut">
              <a:rPr lang="ru-RU" smtClean="0"/>
              <a:pPr/>
              <a:t>6.10.18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DCB17-0BB5-428E-9731-D5C55B9BEE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48914-1F24-46C3-B9E0-1997CB39BAF6}" type="datetimeFigureOut">
              <a:rPr lang="ru-RU" smtClean="0"/>
              <a:pPr/>
              <a:t>6.10.18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DCB17-0BB5-428E-9731-D5C55B9BEE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48914-1F24-46C3-B9E0-1997CB39BAF6}" type="datetimeFigureOut">
              <a:rPr lang="ru-RU" smtClean="0"/>
              <a:pPr/>
              <a:t>6.10.18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DCB17-0BB5-428E-9731-D5C55B9BEE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48914-1F24-46C3-B9E0-1997CB39BAF6}" type="datetimeFigureOut">
              <a:rPr lang="ru-RU" smtClean="0"/>
              <a:pPr/>
              <a:t>6.10.18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DCB17-0BB5-428E-9731-D5C55B9BEE8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hobby-magazin.ru/wp-content/uploads/2017/10/depositphotos_11695075-stock-photo-light-sewing-the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65050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Мое хобби</a:t>
            </a:r>
            <a:br>
              <a:rPr lang="ru-RU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692696"/>
            <a:ext cx="5360640" cy="1198984"/>
          </a:xfrm>
        </p:spPr>
        <p:txBody>
          <a:bodyPr>
            <a:normAutofit fontScale="62500" lnSpcReduction="20000"/>
          </a:bodyPr>
          <a:lstStyle/>
          <a:p>
            <a:r>
              <a:rPr lang="ru-RU" b="1" i="1" dirty="0" smtClean="0">
                <a:solidFill>
                  <a:srgbClr val="000000"/>
                </a:solidFill>
                <a:effectLst/>
                <a:latin typeface="Times New Roman"/>
              </a:rPr>
              <a:t>Меня зовут </a:t>
            </a:r>
            <a:r>
              <a:rPr lang="ru-RU" b="1" i="1" dirty="0" smtClean="0">
                <a:solidFill>
                  <a:srgbClr val="000000"/>
                </a:solidFill>
                <a:latin typeface="Times New Roman"/>
              </a:rPr>
              <a:t>Екатерина Тетерина. </a:t>
            </a:r>
            <a:r>
              <a:rPr lang="ru-RU" b="1" i="1" dirty="0" smtClean="0">
                <a:solidFill>
                  <a:srgbClr val="000000"/>
                </a:solidFill>
                <a:effectLst/>
                <a:latin typeface="Times New Roman"/>
              </a:rPr>
              <a:t>Я  работаю Воспитателем</a:t>
            </a:r>
            <a:br>
              <a:rPr lang="ru-RU" b="1" i="1" dirty="0" smtClean="0">
                <a:solidFill>
                  <a:srgbClr val="000000"/>
                </a:solidFill>
                <a:effectLst/>
                <a:latin typeface="Times New Roman"/>
              </a:rPr>
            </a:br>
            <a:r>
              <a:rPr lang="ru-RU" b="1" i="1" dirty="0" smtClean="0">
                <a:solidFill>
                  <a:srgbClr val="000000"/>
                </a:solidFill>
                <a:effectLst/>
                <a:latin typeface="Times New Roman"/>
              </a:rPr>
              <a:t>в МБДОУ «Детский сад № 96» г.Каменск-Уральский Свердловской области.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5301208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 презентации на фотографиях заколки, резинки, ободки , выполненные мной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 техниках «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Кензаши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». А так же созданные мной часы и другие декоративные предметы для дома и многие другие увлечения.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i.mycdn.me/image?id=861323569667&amp;t=3&amp;plc=WEB&amp;tkn=*vhCa8vdVtA5v5eB9jZmsUr4Wtk4"/>
          <p:cNvPicPr>
            <a:picLocks noChangeAspect="1" noChangeArrowheads="1"/>
          </p:cNvPicPr>
          <p:nvPr/>
        </p:nvPicPr>
        <p:blipFill>
          <a:blip r:embed="rId3" cstate="print"/>
          <a:srcRect t="10884" r="2041" b="15646"/>
          <a:stretch>
            <a:fillRect/>
          </a:stretch>
        </p:blipFill>
        <p:spPr bwMode="auto">
          <a:xfrm>
            <a:off x="5004048" y="2060848"/>
            <a:ext cx="3456384" cy="19442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Содержимое 4" descr="WP_20181006_15_12_02_Pro.jpg"/>
          <p:cNvPicPr>
            <a:picLocks noChangeAspect="1"/>
          </p:cNvPicPr>
          <p:nvPr/>
        </p:nvPicPr>
        <p:blipFill>
          <a:blip r:embed="rId4" cstate="print"/>
          <a:srcRect l="10821" r="26955"/>
          <a:stretch>
            <a:fillRect/>
          </a:stretch>
        </p:blipFill>
        <p:spPr>
          <a:xfrm>
            <a:off x="827584" y="2060848"/>
            <a:ext cx="3168352" cy="286418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hobby-magazin.ru/wp-content/uploads/2017/10/depositphotos_11695075-stock-photo-light-sewing-the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476672"/>
            <a:ext cx="5112568" cy="269289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000000"/>
                </a:solidFill>
                <a:latin typeface="Times New Roman"/>
              </a:rPr>
              <a:t>Однажды </a:t>
            </a:r>
            <a:r>
              <a:rPr lang="ru-RU" b="1" i="1" dirty="0" smtClean="0">
                <a:solidFill>
                  <a:srgbClr val="000000"/>
                </a:solidFill>
                <a:latin typeface="Times New Roman"/>
              </a:rPr>
              <a:t>на работу инструктор по физической культуре принесла красивые ободки на продажу я купила один для своей дочке. </a:t>
            </a:r>
          </a:p>
          <a:p>
            <a:pPr>
              <a:buNone/>
            </a:pPr>
            <a:r>
              <a:rPr lang="ru-RU" b="1" i="1" dirty="0" smtClean="0">
                <a:solidFill>
                  <a:srgbClr val="000000"/>
                </a:solidFill>
                <a:latin typeface="Times New Roman"/>
              </a:rPr>
              <a:t>Прейдя домой я заинтересовалась как такая красота была сделана, </a:t>
            </a:r>
            <a:r>
              <a:rPr lang="ru-RU" b="1" i="1" dirty="0" smtClean="0">
                <a:solidFill>
                  <a:srgbClr val="000000"/>
                </a:solidFill>
                <a:latin typeface="Times New Roman"/>
              </a:rPr>
              <a:t>«Какая кропотливая работа», – подумала тогда я.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 descr="WP_20181006_15_13_27_Pro.jpg"/>
          <p:cNvPicPr>
            <a:picLocks noChangeAspect="1"/>
          </p:cNvPicPr>
          <p:nvPr/>
        </p:nvPicPr>
        <p:blipFill>
          <a:blip r:embed="rId3" cstate="print"/>
          <a:srcRect l="11903" r="30964"/>
          <a:stretch>
            <a:fillRect/>
          </a:stretch>
        </p:blipFill>
        <p:spPr>
          <a:xfrm>
            <a:off x="5580112" y="476672"/>
            <a:ext cx="2880320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 descr="WP_20181006_15_14_45_Pro.jpg"/>
          <p:cNvPicPr>
            <a:picLocks noChangeAspect="1"/>
          </p:cNvPicPr>
          <p:nvPr/>
        </p:nvPicPr>
        <p:blipFill>
          <a:blip r:embed="rId4" cstate="print"/>
          <a:srcRect l="9522" r="21442"/>
          <a:stretch>
            <a:fillRect/>
          </a:stretch>
        </p:blipFill>
        <p:spPr>
          <a:xfrm>
            <a:off x="5508104" y="3645024"/>
            <a:ext cx="3181544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Рисунок 6" descr="WP_20181006_15_20_43_Pro.jpg"/>
          <p:cNvPicPr>
            <a:picLocks noChangeAspect="1"/>
          </p:cNvPicPr>
          <p:nvPr/>
        </p:nvPicPr>
        <p:blipFill>
          <a:blip r:embed="rId5" cstate="print"/>
          <a:srcRect l="11903" r="11919"/>
          <a:stretch>
            <a:fillRect/>
          </a:stretch>
        </p:blipFill>
        <p:spPr>
          <a:xfrm>
            <a:off x="899592" y="3789040"/>
            <a:ext cx="3120595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hobby-magazin.ru/wp-content/uploads/2017/10/depositphotos_11695075-stock-photo-light-sewing-the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5616624" cy="1143000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ближайший выходной я решилась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попробывать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сама и с того момента я увлеклась этой техникой «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Кензаши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https://i.mycdn.me/image?id=851677975492&amp;t=3&amp;plc=WEB&amp;tkn=*nc0-tZu87NDpg72y3LnKYFQa2I0"/>
          <p:cNvPicPr>
            <a:picLocks noChangeAspect="1" noChangeArrowheads="1"/>
          </p:cNvPicPr>
          <p:nvPr/>
        </p:nvPicPr>
        <p:blipFill>
          <a:blip r:embed="rId3" cstate="print"/>
          <a:srcRect l="1754" t="4678" r="3509" b="4094"/>
          <a:stretch>
            <a:fillRect/>
          </a:stretch>
        </p:blipFill>
        <p:spPr bwMode="auto">
          <a:xfrm>
            <a:off x="467544" y="2924944"/>
            <a:ext cx="3888432" cy="280831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2532" name="Picture 4" descr="https://i.mycdn.me/image?id=851681584836&amp;t=3&amp;plc=WEB&amp;tkn=*U63jihUxiPfAeK1srzFfylGwgw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260648"/>
            <a:ext cx="3312368" cy="265285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2534" name="Picture 6" descr="https://i.mycdn.me/image?id=851652302083&amp;t=3&amp;plc=WEB&amp;tkn=*9xoXShEyVZI_zXU_51lHE4q7zs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3717032"/>
            <a:ext cx="3057300" cy="2863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hobby-magazin.ru/wp-content/uploads/2017/10/depositphotos_11695075-stock-photo-light-sewing-the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Теперь у меня большой выбор и заколок 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резиночек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ободков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ладшей дочке очень нравиться в них ходить, да и я иногда одеваю заколки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WP_20181006_15_20_11_Pro.jpg"/>
          <p:cNvPicPr>
            <a:picLocks noChangeAspect="1"/>
          </p:cNvPicPr>
          <p:nvPr/>
        </p:nvPicPr>
        <p:blipFill>
          <a:blip r:embed="rId3" cstate="print"/>
          <a:srcRect l="11864" r="16950"/>
          <a:stretch>
            <a:fillRect/>
          </a:stretch>
        </p:blipFill>
        <p:spPr>
          <a:xfrm>
            <a:off x="323529" y="1340768"/>
            <a:ext cx="3462892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 descr="WP_20181006_15_21_29_Pro.jpg"/>
          <p:cNvPicPr>
            <a:picLocks noChangeAspect="1"/>
          </p:cNvPicPr>
          <p:nvPr/>
        </p:nvPicPr>
        <p:blipFill>
          <a:blip r:embed="rId4" cstate="print"/>
          <a:srcRect l="9223" r="17180"/>
          <a:stretch>
            <a:fillRect/>
          </a:stretch>
        </p:blipFill>
        <p:spPr>
          <a:xfrm>
            <a:off x="2481784" y="3717032"/>
            <a:ext cx="3674392" cy="280831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Рисунок 6" descr="WP_20181006_15_21_53_Pro.jpg"/>
          <p:cNvPicPr>
            <a:picLocks noChangeAspect="1"/>
          </p:cNvPicPr>
          <p:nvPr/>
        </p:nvPicPr>
        <p:blipFill>
          <a:blip r:embed="rId5" cstate="print"/>
          <a:srcRect l="12878" r="22083"/>
          <a:stretch>
            <a:fillRect/>
          </a:stretch>
        </p:blipFill>
        <p:spPr>
          <a:xfrm>
            <a:off x="5580112" y="1124744"/>
            <a:ext cx="3001833" cy="259618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hobby-magazin.ru/wp-content/uploads/2017/10/depositphotos_11695075-stock-photo-light-sewing-the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3554" name="Picture 2" descr="https://i.mycdn.me/image?id=854862380228&amp;t=3&amp;plc=WEB&amp;tkn=*1Utj-SRLC7tN80ESmQSkfymTm8Q"/>
          <p:cNvPicPr>
            <a:picLocks noChangeAspect="1" noChangeArrowheads="1"/>
          </p:cNvPicPr>
          <p:nvPr/>
        </p:nvPicPr>
        <p:blipFill>
          <a:blip r:embed="rId3" cstate="print"/>
          <a:srcRect l="11287" t="13069" r="7823" b="8520"/>
          <a:stretch>
            <a:fillRect/>
          </a:stretch>
        </p:blipFill>
        <p:spPr bwMode="auto">
          <a:xfrm>
            <a:off x="539552" y="836712"/>
            <a:ext cx="4013246" cy="279993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3556" name="Picture 4" descr="https://i.mycdn.me/image?id=854862380484&amp;t=3&amp;plc=WEB&amp;tkn=*MvOFMeA5UY7P0EgXuQhmNyqFoF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188640"/>
            <a:ext cx="3744416" cy="26949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3558" name="Picture 6" descr="https://i.mycdn.me/image?id=849960856772&amp;t=3&amp;plc=WEB&amp;tkn=*UrY3zNMKDu0eFAh1JsY4C-AqlF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1226646" y="3173955"/>
            <a:ext cx="2664296" cy="418249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3560" name="Picture 8" descr="https://i.mycdn.me/image?id=849960855492&amp;t=3&amp;plc=WEB&amp;tkn=*sRVsyQG9XdK23nLut_NfTLRSoG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6136" y="3068960"/>
            <a:ext cx="2736304" cy="347749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395536" y="188640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«КЕНЗАШИ»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hobby-magazin.ru/wp-content/uploads/2017/10/depositphotos_11695075-stock-photo-light-sewing-the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Рисунок 7" descr="WP_20181006_15_17_47_Pro.jpg"/>
          <p:cNvPicPr>
            <a:picLocks noChangeAspect="1"/>
          </p:cNvPicPr>
          <p:nvPr/>
        </p:nvPicPr>
        <p:blipFill>
          <a:blip r:embed="rId3" cstate="print"/>
          <a:srcRect l="19045" r="21441"/>
          <a:stretch>
            <a:fillRect/>
          </a:stretch>
        </p:blipFill>
        <p:spPr>
          <a:xfrm>
            <a:off x="1115616" y="3284984"/>
            <a:ext cx="3384376" cy="319876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Рисунок 9" descr="WP_20181006_15_18_11_Pro.jpg"/>
          <p:cNvPicPr>
            <a:picLocks noChangeAspect="1"/>
          </p:cNvPicPr>
          <p:nvPr/>
        </p:nvPicPr>
        <p:blipFill>
          <a:blip r:embed="rId4" cstate="print"/>
          <a:srcRect l="16663" r="23822"/>
          <a:stretch>
            <a:fillRect/>
          </a:stretch>
        </p:blipFill>
        <p:spPr>
          <a:xfrm>
            <a:off x="5364088" y="459953"/>
            <a:ext cx="3456384" cy="306264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1" name="Рисунок 10" descr="WP_20181006_15_18_46_Pro.jpg"/>
          <p:cNvPicPr>
            <a:picLocks noChangeAspect="1"/>
          </p:cNvPicPr>
          <p:nvPr/>
        </p:nvPicPr>
        <p:blipFill>
          <a:blip r:embed="rId5" cstate="print"/>
          <a:srcRect l="11903" r="14300"/>
          <a:stretch>
            <a:fillRect/>
          </a:stretch>
        </p:blipFill>
        <p:spPr>
          <a:xfrm>
            <a:off x="899591" y="332656"/>
            <a:ext cx="3495433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Рисунок 11" descr="WP_20181006_15_19_35_Pro.jpg"/>
          <p:cNvPicPr>
            <a:picLocks noChangeAspect="1"/>
          </p:cNvPicPr>
          <p:nvPr/>
        </p:nvPicPr>
        <p:blipFill>
          <a:blip r:embed="rId6" cstate="print"/>
          <a:srcRect l="16663" r="21442"/>
          <a:stretch>
            <a:fillRect/>
          </a:stretch>
        </p:blipFill>
        <p:spPr>
          <a:xfrm>
            <a:off x="5364088" y="3756662"/>
            <a:ext cx="3096344" cy="281396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3563888" y="260648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«КЕНЗАШИ»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hobby-magazin.ru/wp-content/uploads/2017/10/depositphotos_11695075-stock-photo-light-sewing-the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8434" name="Picture 2" descr="https://i.mycdn.me/image?id=854862359748&amp;t=3&amp;plc=WEB&amp;tkn=*bFZhNtxsRcHwlFlX8F3I44ebyU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3672408" cy="27543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436" name="Picture 4" descr="https://i.mycdn.me/image?id=851677973956&amp;t=3&amp;plc=WEB&amp;tkn=*VCRJsEk7z5jJL90SjN0MlYkREz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2348880"/>
            <a:ext cx="2574637" cy="3384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4788024" y="260648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«КЕНЗАШИ»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hobby-magazin.ru/wp-content/uploads/2017/10/depositphotos_11695075-stock-photo-light-sewing-the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1506" name="Picture 2" descr="https://i.mycdn.me/image?id=851677974212&amp;t=3&amp;plc=WEB&amp;tkn=*65BlJVaxGRfZ_6kkzfdgnZggEQ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32656"/>
            <a:ext cx="3744416" cy="2808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508" name="Picture 4" descr="https://i.mycdn.me/image?id=851182302404&amp;t=3&amp;plc=WEB&amp;tkn=*ldQbMeHr51tdb-vKETaszd-WF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404664"/>
            <a:ext cx="2670644" cy="3528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510" name="Picture 6" descr="https://i.mycdn.me/image?id=850791492577&amp;t=3&amp;plc=WEB&amp;tkn=*ELPdHRZVB_aTVuhDSDpjxOrGpD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737" y="3361043"/>
            <a:ext cx="2808312" cy="320667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5220072" y="4221088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«КЕНЗАШИ»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hobby-magazin.ru/wp-content/uploads/2017/10/depositphotos_11695075-stock-photo-light-sewing-the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098" name="Picture 2" descr="https://i.mycdn.me/image?id=854862425796&amp;t=3&amp;plc=WEB&amp;tkn=*UBXYlDGuw17OOYL-Y4yUuF4Cxq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60648"/>
            <a:ext cx="3967926" cy="2859697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100" name="Picture 4" descr="https://i.mycdn.me/image?id=854862426052&amp;t=3&amp;plc=WEB&amp;tkn=*FQ-UanRt-WuIjy3ynuc5rBG0-c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548680"/>
            <a:ext cx="4098203" cy="2949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2" name="Picture 6" descr="https://i.mycdn.me/image?id=852048832452&amp;t=0&amp;plc=WEB&amp;tkn=*4rgSRFTPR-g4N6wXinzbf5aOEW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3717032"/>
            <a:ext cx="2181225" cy="218122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104" name="Picture 8" descr="https://i.mycdn.me/image?id=854862426820&amp;t=3&amp;plc=WEB&amp;tkn=*KxpkPQW5VdRucJPaliBNRYOCEkg"/>
          <p:cNvPicPr>
            <a:picLocks noChangeAspect="1" noChangeArrowheads="1"/>
          </p:cNvPicPr>
          <p:nvPr/>
        </p:nvPicPr>
        <p:blipFill>
          <a:blip r:embed="rId6" cstate="print"/>
          <a:srcRect l="12878" t="13619" r="14680" b="10333"/>
          <a:stretch>
            <a:fillRect/>
          </a:stretch>
        </p:blipFill>
        <p:spPr bwMode="auto">
          <a:xfrm>
            <a:off x="3131840" y="4077072"/>
            <a:ext cx="3240360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2483768" y="3212976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«КЕНЗАШИ»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04248" y="3933056"/>
            <a:ext cx="20882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Также стала делать броши к празднику «9 Мая» в той же технике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hobby-magazin.ru/wp-content/uploads/2017/10/depositphotos_11695075-stock-photo-light-sewing-the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4" name="Picture 2" descr="https://i.mycdn.me/image?id=815708716291&amp;t=3&amp;plc=WEB&amp;tkn=*PpCnHO_qOIafa70EZhDsVa2SQfY"/>
          <p:cNvPicPr>
            <a:picLocks noChangeAspect="1" noChangeArrowheads="1"/>
          </p:cNvPicPr>
          <p:nvPr/>
        </p:nvPicPr>
        <p:blipFill>
          <a:blip r:embed="rId3" cstate="print">
            <a:lum contrast="-20000"/>
          </a:blip>
          <a:srcRect t="15750" b="23220"/>
          <a:stretch>
            <a:fillRect/>
          </a:stretch>
        </p:blipFill>
        <p:spPr bwMode="auto">
          <a:xfrm>
            <a:off x="683568" y="260648"/>
            <a:ext cx="2880320" cy="3125104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76" name="Picture 4" descr="https://i.mycdn.me/image?id=816336909059&amp;t=0&amp;plc=WEB&amp;tkn=*PD9fd7vkRkKCTc7NZviJW9wcgsI"/>
          <p:cNvPicPr>
            <a:picLocks noChangeAspect="1" noChangeArrowheads="1"/>
          </p:cNvPicPr>
          <p:nvPr/>
        </p:nvPicPr>
        <p:blipFill>
          <a:blip r:embed="rId4" cstate="print"/>
          <a:srcRect t="5128" r="7437" b="5128"/>
          <a:stretch>
            <a:fillRect/>
          </a:stretch>
        </p:blipFill>
        <p:spPr bwMode="auto">
          <a:xfrm>
            <a:off x="5938988" y="404664"/>
            <a:ext cx="2593452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78" name="Picture 6" descr="https://i.mycdn.me/image?id=815709030403&amp;t=3&amp;plc=WEB&amp;tkn=*FUyR7VhwqO0EPXa2iEq9BFvlhRo"/>
          <p:cNvPicPr>
            <a:picLocks noChangeAspect="1" noChangeArrowheads="1"/>
          </p:cNvPicPr>
          <p:nvPr/>
        </p:nvPicPr>
        <p:blipFill>
          <a:blip r:embed="rId5" cstate="print"/>
          <a:srcRect t="18703" b="23527"/>
          <a:stretch>
            <a:fillRect/>
          </a:stretch>
        </p:blipFill>
        <p:spPr bwMode="auto">
          <a:xfrm>
            <a:off x="1187624" y="3645024"/>
            <a:ext cx="2664296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80" name="Picture 8" descr="https://i.mycdn.me/image?id=838122018244&amp;t=3&amp;plc=WEB&amp;tkn=*_8pkNTnsJA1qcS9SA5kT6hzpBJ0"/>
          <p:cNvPicPr>
            <a:picLocks noChangeAspect="1" noChangeArrowheads="1"/>
          </p:cNvPicPr>
          <p:nvPr/>
        </p:nvPicPr>
        <p:blipFill>
          <a:blip r:embed="rId6" cstate="print"/>
          <a:srcRect t="4370" r="5943" b="3862"/>
          <a:stretch>
            <a:fillRect/>
          </a:stretch>
        </p:blipFill>
        <p:spPr bwMode="auto">
          <a:xfrm>
            <a:off x="4572000" y="3501008"/>
            <a:ext cx="3096344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3851920" y="332656"/>
            <a:ext cx="1800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 время декретного отпуска я увлеклась созданием часов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hobby-magazin.ru/wp-content/uploads/2017/10/depositphotos_11695075-stock-photo-light-sewing-the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s://i.mycdn.me/image?id=835967342339&amp;t=3&amp;plc=WEB&amp;tkn=*4qVkljFfpLnFV82C4M_JzdWQIE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60648"/>
            <a:ext cx="2942483" cy="316835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52" name="Picture 4" descr="https://i.mycdn.me/image?id=815709024515&amp;t=3&amp;plc=WEB&amp;tkn=*N_4jLoAfwmJ2oCyCpFB7tutbC3E"/>
          <p:cNvPicPr>
            <a:picLocks noChangeAspect="1" noChangeArrowheads="1"/>
          </p:cNvPicPr>
          <p:nvPr/>
        </p:nvPicPr>
        <p:blipFill>
          <a:blip r:embed="rId4" cstate="print"/>
          <a:srcRect t="20964" b="24896"/>
          <a:stretch>
            <a:fillRect/>
          </a:stretch>
        </p:blipFill>
        <p:spPr bwMode="auto">
          <a:xfrm>
            <a:off x="5508104" y="260648"/>
            <a:ext cx="3142211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54" name="Picture 6" descr="https://i.mycdn.me/image?id=838554583492&amp;t=3&amp;plc=WEB&amp;tkn=*2W62ABb0v_O7YkRrMy9bHqfKFU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3140968"/>
            <a:ext cx="2808312" cy="3453599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hobby-magazin.ru/wp-content/uploads/2017/10/depositphotos_11695075-stock-photo-light-sewing-the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i.mycdn.me/image?id=838195284932&amp;t=3&amp;plc=WEB&amp;tkn=*AZwyKnyL2j2XYrhaXfI2NqdezXo"/>
          <p:cNvPicPr>
            <a:picLocks noChangeAspect="1" noChangeArrowheads="1"/>
          </p:cNvPicPr>
          <p:nvPr/>
        </p:nvPicPr>
        <p:blipFill>
          <a:blip r:embed="rId3" cstate="print"/>
          <a:srcRect l="2564" t="12821" r="2564" b="10256"/>
          <a:stretch>
            <a:fillRect/>
          </a:stretch>
        </p:blipFill>
        <p:spPr bwMode="auto">
          <a:xfrm>
            <a:off x="323528" y="260648"/>
            <a:ext cx="2664296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 descr="https://i.mycdn.me/image?id=836913642180&amp;t=3&amp;plc=WEB&amp;tkn=*lrw5lkDPUZZ622qAfbqIwOgSg_Q"/>
          <p:cNvPicPr>
            <a:picLocks noChangeAspect="1" noChangeArrowheads="1"/>
          </p:cNvPicPr>
          <p:nvPr/>
        </p:nvPicPr>
        <p:blipFill>
          <a:blip r:embed="rId4" cstate="print"/>
          <a:srcRect l="18973" r="13264" b="17669"/>
          <a:stretch>
            <a:fillRect/>
          </a:stretch>
        </p:blipFill>
        <p:spPr bwMode="auto">
          <a:xfrm>
            <a:off x="3347864" y="260648"/>
            <a:ext cx="1633515" cy="3240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https://i.mycdn.me/image?id=816336918787&amp;t=0&amp;plc=WEB&amp;tkn=*hxJhXmBhQKIcC2r9Ly0n1E5etG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789040"/>
            <a:ext cx="1697525" cy="27809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4" name="Picture 4" descr="https://i.mycdn.me/image?id=638895823363&amp;t=3&amp;plc=WEB&amp;tkn=*PV7XL2KXy0350qlry-X55ThG0f8"/>
          <p:cNvPicPr>
            <a:picLocks noChangeAspect="1" noChangeArrowheads="1"/>
          </p:cNvPicPr>
          <p:nvPr/>
        </p:nvPicPr>
        <p:blipFill>
          <a:blip r:embed="rId6" cstate="print"/>
          <a:srcRect l="16526" t="5951" r="23625" b="11363"/>
          <a:stretch>
            <a:fillRect/>
          </a:stretch>
        </p:blipFill>
        <p:spPr bwMode="auto">
          <a:xfrm>
            <a:off x="323528" y="2852936"/>
            <a:ext cx="1993593" cy="3672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6" name="Picture 6" descr="https://i.mycdn.me/image?id=470189711107&amp;t=3&amp;plc=WEB&amp;tkn=*y98j7oEV5X-tlTt7YlGrFg6vf4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28184" y="260648"/>
            <a:ext cx="2520280" cy="37804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2411760" y="3789040"/>
            <a:ext cx="22322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общем  человек я творческий  и очень сильно люблю что-то изготавливать своими руками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hobby-magazin.ru/wp-content/uploads/2017/10/depositphotos_11695075-stock-photo-light-sewing-the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i.mycdn.me/image?id=465794788355&amp;t=3&amp;plc=WEB&amp;tkn=*DuzWBZzh4LS-5KAJPlEsZ9wjeH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782706"/>
            <a:ext cx="3384376" cy="253828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100" name="Picture 4" descr="https://i.mycdn.me/image?id=465794788611&amp;t=3&amp;plc=WEB&amp;tkn=*qMftpFJ_MfMRWXDZrLVhzrWSUt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416237"/>
            <a:ext cx="3464956" cy="2598717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102" name="Picture 6" descr="https://i.mycdn.me/image?id=465794788867&amp;t=3&amp;plc=WEB&amp;tkn=*I5A0K2xSaG7O4bQP3o4sbPhD0n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9792" y="3774895"/>
            <a:ext cx="3787278" cy="2840459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hobby-magazin.ru/wp-content/uploads/2017/10/depositphotos_11695075-stock-photo-light-sewing-the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8" descr="https://i.mycdn.me/image?id=465794789123&amp;t=3&amp;plc=WEB&amp;tkn=*cMjBWUXnkcpLfNqzmGTh3syDy3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4293096"/>
            <a:ext cx="2952328" cy="22142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10" descr="https://i.mycdn.me/image?id=465794789379&amp;t=3&amp;plc=WEB&amp;tkn=*3ULvLuUktN03i_Pu8H6Wa6fz1Q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764704"/>
            <a:ext cx="2939819" cy="2204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12" descr="https://i.mycdn.me/image?id=459596291075&amp;t=3&amp;plc=WEB&amp;tkn=*ClJ7soiq0Cw1BlmTgraVC9Ei5F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548680"/>
            <a:ext cx="2754306" cy="367240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hobby-magazin.ru/wp-content/uploads/2017/10/depositphotos_11695075-stock-photo-light-sewing-the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https://i.mycdn.me/image?id=413645997059&amp;t=0&amp;plc=WEB&amp;tkn=*W3UxkQjMMPUPPM8B6158E6N7jv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4664"/>
            <a:ext cx="2160240" cy="288032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7652" name="Picture 4" descr="https://i.mycdn.me/image?id=414695341827&amp;t=0&amp;plc=WEB&amp;tkn=*_ZWUiA-ImLZDXKWBch-po5gQYV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908720"/>
            <a:ext cx="4248472" cy="3186354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hobby-magazin.ru/wp-content/uploads/2017/10/depositphotos_11695075-stock-photo-light-sewing-the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hobby-magazin.ru/wp-content/uploads/2017/10/depositphotos_11695075-stock-photo-light-sewing-the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138</Words>
  <Application>Microsoft Office PowerPoint</Application>
  <PresentationFormat>Экран (4:3)</PresentationFormat>
  <Paragraphs>15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Мое хобби </vt:lpstr>
      <vt:lpstr>Слайд 2</vt:lpstr>
      <vt:lpstr>В ближайший выходной я решилась попробывать сама и с того момента я увлеклась этой техникой «Кензаши»</vt:lpstr>
      <vt:lpstr>Теперь у меня большой выбор и заколок и резиночек и ободков младшей дочке очень нравиться в них ходить, да и я иногда одеваю заколки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Мое хобби </dc:title>
  <dc:creator>катенок</dc:creator>
  <cp:lastModifiedBy>катенок</cp:lastModifiedBy>
  <cp:revision>4</cp:revision>
  <dcterms:created xsi:type="dcterms:W3CDTF">2018-10-06T07:15:44Z</dcterms:created>
  <dcterms:modified xsi:type="dcterms:W3CDTF">2018-10-06T14:50:08Z</dcterms:modified>
</cp:coreProperties>
</file>