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90" autoAdjust="0"/>
  </p:normalViewPr>
  <p:slideViewPr>
    <p:cSldViewPr>
      <p:cViewPr>
        <p:scale>
          <a:sx n="89" d="100"/>
          <a:sy n="89" d="100"/>
        </p:scale>
        <p:origin x="-82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835459F-C8D9-4BDD-86FB-7BD42FB493CE}" type="datetimeFigureOut">
              <a:rPr lang="ru-RU" smtClean="0"/>
              <a:t>30.10.2016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3C08327-4419-438A-9A0E-78F730801B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15" y="764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290153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дошкольное образовательное учреждение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етский сад «Рябинка» поселка Островское Островского района Костромской области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4" y="1700808"/>
            <a:ext cx="57606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Отчет по самообразованию</a:t>
            </a:r>
            <a:endParaRPr lang="ru-RU" sz="28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Тема: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«Развитие творческих способностей воспитанников среднего и старшего возраста посредством аппликации в технике Айрис – фолдинг» (радужное складывание)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5301208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Воспитатель:</a:t>
            </a:r>
          </a:p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Комарова Людмила Александровна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95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41" y="-2472"/>
            <a:ext cx="9140967" cy="6860472"/>
          </a:xfrm>
        </p:spPr>
      </p:pic>
      <p:sp>
        <p:nvSpPr>
          <p:cNvPr id="5" name="TextBox 4"/>
          <p:cNvSpPr txBox="1"/>
          <p:nvPr/>
        </p:nvSpPr>
        <p:spPr>
          <a:xfrm>
            <a:off x="2699792" y="404664"/>
            <a:ext cx="3552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Актуальность темы: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268760"/>
            <a:ext cx="81369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Айрис Фолдинг –это особый вид рукоделия, в котором при помощи шаблонов и полосок бумаги или лент создают открытки, листы фотоальбомов и даже целые картины. Это техника складывания полос цветной бумаги под углом в виде закручивающейся спирали. Аппликация из бумаги не только интересное и увлекательное занятие, доступное дошкольникам, но и полезное для их развития. Актуальность обусловлена тем, что занятия аппликацией  способствуют развитию творческих способностей, воображения, наблюдательности, художественного мышления и памяти детей. В процессе занятий ребёнок знакомится с разными приёмами обработки бумаги: вырезанием, обрыванием, скручиванием, сгибанием, складыванием, наклеиванием, вдавливанием. Поделки, выполненные малышом под руководством взрослого, создают атмосферу сотрудничества, положительно сказываются  на воспитании нравственных качеств личности ребёнка, таких, как отзывчивость и трудолюбие.</a:t>
            </a:r>
          </a:p>
        </p:txBody>
      </p:sp>
    </p:spTree>
    <p:extLst>
      <p:ext uri="{BB962C8B-B14F-4D97-AF65-F5344CB8AC3E}">
        <p14:creationId xmlns:p14="http://schemas.microsoft.com/office/powerpoint/2010/main" val="144475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20" y="0"/>
            <a:ext cx="9140967" cy="6860472"/>
          </a:xfrm>
        </p:spPr>
      </p:pic>
      <p:sp>
        <p:nvSpPr>
          <p:cNvPr id="5" name="TextBox 4"/>
          <p:cNvSpPr txBox="1"/>
          <p:nvPr/>
        </p:nvSpPr>
        <p:spPr>
          <a:xfrm>
            <a:off x="899592" y="332656"/>
            <a:ext cx="69127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Повышение своего теоретического уровня профессионального мастерства и компетентности по развитию творческих способностей воспитанников среднего и старшего возраста посредством аппликации в технике Айрис - фолдинг (радужное складывание).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Создать условия в групповой комнате для развития творческих способностей воспитанников среднего и старшего возраста посредством аппликации в технике Айрис – фолдинг» (радужное складывание)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 startAt="2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Научить применять технику Айрис фолдинг  в своих работах.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 startAt="3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Развить творческие способности, мышление, интерес к декоративно-прикладному искусству, мелкую моторику рук, воображение и фантазию.</a:t>
            </a:r>
          </a:p>
          <a:p>
            <a:pPr algn="ctr"/>
            <a:endParaRPr lang="ru-RU" b="1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Срок реализации: 1 год</a:t>
            </a:r>
            <a:endParaRPr lang="ru-RU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33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37467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87624" y="620688"/>
            <a:ext cx="748883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Этапы работы:</a:t>
            </a:r>
          </a:p>
          <a:p>
            <a:pPr>
              <a:lnSpc>
                <a:spcPct val="150000"/>
              </a:lnSpc>
            </a:pPr>
            <a:r>
              <a:rPr lang="ru-RU" sz="1400" b="1" dirty="0" smtClean="0"/>
              <a:t>      Подготовительный этап: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>
                <a:solidFill>
                  <a:srgbClr val="C00000"/>
                </a:solidFill>
              </a:rPr>
              <a:t>Подбор методической литературы,  ознакомление с опытами педагогов на интернет-сайтах</a:t>
            </a:r>
            <a:r>
              <a:rPr lang="ru-RU" sz="1400" b="1" dirty="0" smtClean="0">
                <a:solidFill>
                  <a:srgbClr val="C00000"/>
                </a:solidFill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C00000"/>
                </a:solidFill>
              </a:rPr>
              <a:t>Создание условий в группе для развития творческих способностей посредством аппликации в технике Айрис - фолдинг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>
                <a:solidFill>
                  <a:srgbClr val="C00000"/>
                </a:solidFill>
              </a:rPr>
              <a:t>Анкетирование </a:t>
            </a:r>
            <a:r>
              <a:rPr lang="ru-RU" sz="1400" b="1" dirty="0" smtClean="0">
                <a:solidFill>
                  <a:srgbClr val="C00000"/>
                </a:solidFill>
              </a:rPr>
              <a:t>родителей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C00000"/>
                </a:solidFill>
              </a:rPr>
              <a:t>Подбор и составление картотеки шаблонов</a:t>
            </a:r>
            <a:endParaRPr lang="ru-RU" sz="1400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400" b="1" dirty="0" smtClean="0"/>
              <a:t>      Основной этап: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C00000"/>
                </a:solidFill>
              </a:rPr>
              <a:t>Проведение занятий в совместной деятельности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C00000"/>
                </a:solidFill>
              </a:rPr>
              <a:t>Изготовление буклетов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C00000"/>
                </a:solidFill>
              </a:rPr>
              <a:t>Проведение консультации для педагогов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C00000"/>
                </a:solidFill>
              </a:rPr>
              <a:t>Проведение консультации для родителей</a:t>
            </a:r>
          </a:p>
          <a:p>
            <a:pPr>
              <a:lnSpc>
                <a:spcPct val="150000"/>
              </a:lnSpc>
            </a:pPr>
            <a:r>
              <a:rPr lang="ru-RU" sz="1400" b="1" dirty="0" smtClean="0"/>
              <a:t>      Заключительный этап:</a:t>
            </a:r>
            <a:endParaRPr lang="ru-RU" sz="1400" b="1" dirty="0" smtClean="0">
              <a:solidFill>
                <a:srgbClr val="C000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>
                <a:solidFill>
                  <a:srgbClr val="C00000"/>
                </a:solidFill>
              </a:rPr>
              <a:t>Выставка детских работ «Новогодний калейдоскоп»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C00000"/>
                </a:solidFill>
              </a:rPr>
              <a:t>Выставка детских работ «Весеннее настроение»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>
                <a:solidFill>
                  <a:srgbClr val="C00000"/>
                </a:solidFill>
              </a:rPr>
              <a:t>Выставка работ совместно с </a:t>
            </a:r>
            <a:r>
              <a:rPr lang="ru-RU" sz="1400" b="1" dirty="0" smtClean="0">
                <a:solidFill>
                  <a:srgbClr val="C00000"/>
                </a:solidFill>
              </a:rPr>
              <a:t>родителями «Наше творчество»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36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37467" cy="6858000"/>
          </a:xfrm>
        </p:spPr>
      </p:pic>
      <p:sp>
        <p:nvSpPr>
          <p:cNvPr id="5" name="TextBox 4"/>
          <p:cNvSpPr txBox="1"/>
          <p:nvPr/>
        </p:nvSpPr>
        <p:spPr>
          <a:xfrm>
            <a:off x="3491879" y="332656"/>
            <a:ext cx="2416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Формы работы: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149702"/>
              </p:ext>
            </p:extLst>
          </p:nvPr>
        </p:nvGraphicFramePr>
        <p:xfrm>
          <a:off x="467544" y="794320"/>
          <a:ext cx="8208912" cy="558700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66523"/>
                <a:gridCol w="4142389"/>
              </a:tblGrid>
              <a:tr h="468840">
                <a:tc>
                  <a:txBody>
                    <a:bodyPr/>
                    <a:lstStyle/>
                    <a:p>
                      <a:r>
                        <a:rPr lang="ru-RU" dirty="0" smtClean="0"/>
                        <a:t>С детьми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 родителями</a:t>
                      </a:r>
                      <a:r>
                        <a:rPr lang="ru-RU" baseline="0" dirty="0" smtClean="0"/>
                        <a:t> и  педагогами</a:t>
                      </a:r>
                      <a:endParaRPr lang="ru-RU" dirty="0"/>
                    </a:p>
                  </a:txBody>
                  <a:tcPr/>
                </a:tc>
              </a:tr>
              <a:tr h="5118167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ru-RU" sz="1400" baseline="0" dirty="0" smtClean="0">
                          <a:solidFill>
                            <a:srgbClr val="FF0000"/>
                          </a:solidFill>
                        </a:rPr>
                        <a:t>-  </a:t>
                      </a:r>
                      <a:r>
                        <a:rPr kumimoji="0" lang="ru-RU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предметно -  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kumimoji="0" lang="ru-RU" sz="14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ru-RU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развивающей среды </a:t>
                      </a:r>
                      <a:endParaRPr kumimoji="0" lang="ru-RU" sz="1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</a:rPr>
                        <a:t>Создала уголок «Радужка», в</a:t>
                      </a:r>
                      <a:r>
                        <a:rPr lang="ru-RU" sz="1400" b="1" u="none" baseline="0" dirty="0" smtClean="0">
                          <a:solidFill>
                            <a:schemeClr val="tx1"/>
                          </a:solidFill>
                        </a:rPr>
                        <a:t> котором разместила цветные полоски, клей, ножницы, шаблоны, бумагу и </a:t>
                      </a:r>
                      <a:r>
                        <a:rPr lang="ru-RU" sz="1400" b="1" u="none" baseline="0" dirty="0" err="1" smtClean="0">
                          <a:solidFill>
                            <a:schemeClr val="tx1"/>
                          </a:solidFill>
                        </a:rPr>
                        <a:t>т.д</a:t>
                      </a:r>
                      <a:r>
                        <a:rPr lang="ru-RU" sz="1400" b="1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400" b="1" u="none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600" u="sng" dirty="0" smtClean="0"/>
                    </a:p>
                    <a:p>
                      <a:r>
                        <a:rPr lang="ru-RU" sz="1400" b="1" u="sng" dirty="0" smtClean="0"/>
                        <a:t>Беседы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baseline="0" dirty="0" smtClean="0"/>
                        <a:t>- </a:t>
                      </a:r>
                      <a:r>
                        <a:rPr lang="ru-RU" sz="1400" b="1" dirty="0" smtClean="0"/>
                        <a:t> «Знакомство с техникой аппликации</a:t>
                      </a:r>
                      <a:r>
                        <a:rPr lang="ru-RU" sz="1400" b="1" baseline="0" dirty="0" smtClean="0"/>
                        <a:t> «Айрис – фолдинг»</a:t>
                      </a:r>
                    </a:p>
                    <a:p>
                      <a:endParaRPr lang="ru-RU" sz="1400" b="1" dirty="0" smtClean="0"/>
                    </a:p>
                    <a:p>
                      <a:r>
                        <a:rPr lang="ru-RU" sz="1400" b="1" u="sng" dirty="0" smtClean="0"/>
                        <a:t>Совместная</a:t>
                      </a:r>
                      <a:r>
                        <a:rPr lang="ru-RU" sz="1400" b="1" u="sng" baseline="0" dirty="0" smtClean="0"/>
                        <a:t> </a:t>
                      </a:r>
                      <a:r>
                        <a:rPr lang="ru-RU" sz="1400" b="1" u="sng" dirty="0" smtClean="0"/>
                        <a:t>деятельность </a:t>
                      </a:r>
                      <a:r>
                        <a:rPr lang="ru-RU" sz="1400" b="1" dirty="0" smtClean="0"/>
                        <a:t>по изготовлению открытки в технике «Айрис – фолдинг</a:t>
                      </a:r>
                      <a:r>
                        <a:rPr lang="ru-RU" sz="1400" b="1" dirty="0" smtClean="0"/>
                        <a:t>»</a:t>
                      </a:r>
                    </a:p>
                    <a:p>
                      <a:endParaRPr lang="ru-RU" sz="1400" b="1" dirty="0" smtClean="0"/>
                    </a:p>
                    <a:p>
                      <a:endParaRPr lang="ru-RU" sz="1400" b="1" dirty="0" smtClean="0"/>
                    </a:p>
                    <a:p>
                      <a:endParaRPr lang="ru-RU" sz="14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u="none" dirty="0" smtClean="0">
                          <a:solidFill>
                            <a:srgbClr val="FF0000"/>
                          </a:solidFill>
                        </a:rPr>
                        <a:t>- Анкетирование родителей </a:t>
                      </a:r>
                      <a:r>
                        <a:rPr lang="ru-RU" sz="1400" b="1" u="none" dirty="0" smtClean="0"/>
                        <a:t>на тему: «Развитие творческих способностей воспитанников среднего и старшего возраста посредством аппликации в технике Айрис – фолдинг» (радужное складывание)</a:t>
                      </a:r>
                    </a:p>
                    <a:p>
                      <a:r>
                        <a:rPr lang="ru-RU" sz="1400" b="1" u="none" dirty="0" smtClean="0">
                          <a:solidFill>
                            <a:srgbClr val="FF0000"/>
                          </a:solidFill>
                        </a:rPr>
                        <a:t> - Изготовление буклетов </a:t>
                      </a:r>
                      <a:r>
                        <a:rPr lang="ru-RU" sz="1400" b="1" u="none" dirty="0" smtClean="0"/>
                        <a:t>на тему: «Аппликация в технике Айрис – фолдинг» (радужное складывание)»</a:t>
                      </a:r>
                    </a:p>
                    <a:p>
                      <a:r>
                        <a:rPr lang="ru-RU" sz="1400" b="1" u="none" dirty="0" smtClean="0">
                          <a:solidFill>
                            <a:srgbClr val="FF0000"/>
                          </a:solidFill>
                        </a:rPr>
                        <a:t> -</a:t>
                      </a:r>
                      <a:r>
                        <a:rPr lang="ru-RU" sz="1400" b="1" u="none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400" b="1" u="none" dirty="0" smtClean="0">
                          <a:solidFill>
                            <a:srgbClr val="FF0000"/>
                          </a:solidFill>
                        </a:rPr>
                        <a:t>Консультация для педагогов: </a:t>
                      </a:r>
                      <a:r>
                        <a:rPr lang="ru-RU" sz="1400" b="1" u="none" dirty="0" smtClean="0"/>
                        <a:t>«Айрис- фолдинг – радужное складывание».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1" u="none" dirty="0" smtClean="0">
                          <a:solidFill>
                            <a:srgbClr val="FF0000"/>
                          </a:solidFill>
                        </a:rPr>
                        <a:t>Консультация для</a:t>
                      </a:r>
                      <a:r>
                        <a:rPr lang="ru-RU" sz="1400" b="1" u="none" baseline="0" dirty="0" smtClean="0">
                          <a:solidFill>
                            <a:srgbClr val="FF0000"/>
                          </a:solidFill>
                        </a:rPr>
                        <a:t> родителей</a:t>
                      </a:r>
                      <a:r>
                        <a:rPr lang="ru-RU" sz="1400" b="1" u="none" dirty="0" smtClean="0">
                          <a:solidFill>
                            <a:srgbClr val="FF0000"/>
                          </a:solidFill>
                        </a:rPr>
                        <a:t>: </a:t>
                      </a:r>
                      <a:r>
                        <a:rPr lang="ru-RU" sz="1400" b="1" dirty="0" smtClean="0"/>
                        <a:t>«Изготовление бумажной аппликации с детьми в технике Айрис – фолдинг».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Мастер-класс для воспитателей: </a:t>
                      </a:r>
                      <a:r>
                        <a:rPr lang="ru-RU" sz="1400" b="1" dirty="0" smtClean="0"/>
                        <a:t>«Развитие творческих способностей воспитанников среднего и старшего возраста посредством аппликации в технике Айрис – фолдинг» (радужное складывание)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88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56"/>
            <a:ext cx="9144000" cy="6876256"/>
          </a:xfrm>
        </p:spPr>
      </p:pic>
      <p:sp>
        <p:nvSpPr>
          <p:cNvPr id="5" name="TextBox 4"/>
          <p:cNvSpPr txBox="1"/>
          <p:nvPr/>
        </p:nvSpPr>
        <p:spPr>
          <a:xfrm>
            <a:off x="683568" y="332656"/>
            <a:ext cx="792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Практический выход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Картотека шаблонов для аппликации в технике «Айрис – фолдинг»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Буклет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 тему: «Аппликация в технике Айрис – фолдинг» (радужное складывание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)»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Консультация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для педагогов: «Айрис- фолдинг – радужное складывание». 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Консультация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для родителей : «Изготовление бумажной аппликации с детьми в технике Айрис – фолдинг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Выставка детских работ: «Новогодний калейдоскоп»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Выставка детских работ: «Весеннее настроение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Выставка совместно с родителями «Наше творчество»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470743"/>
            <a:ext cx="1296144" cy="1803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460497"/>
            <a:ext cx="1296144" cy="1776164"/>
          </a:xfrm>
          <a:prstGeom prst="rect">
            <a:avLst/>
          </a:prstGeom>
        </p:spPr>
      </p:pic>
      <p:pic>
        <p:nvPicPr>
          <p:cNvPr id="2050" name="Picture 2" descr="C:\Users\Комаровы\Desktop\садик Рябинка\Самообразование\2015-2016\Новая папка\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484169"/>
            <a:ext cx="1260162" cy="177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90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626" y="80665"/>
            <a:ext cx="9144000" cy="6840688"/>
          </a:xfrm>
        </p:spPr>
      </p:pic>
      <p:sp>
        <p:nvSpPr>
          <p:cNvPr id="5" name="TextBox 4"/>
          <p:cNvSpPr txBox="1"/>
          <p:nvPr/>
        </p:nvSpPr>
        <p:spPr>
          <a:xfrm>
            <a:off x="259781" y="404664"/>
            <a:ext cx="842493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Результативность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Участие Виноградовой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нны в международном творческом конкурсе «Подарок мамочке любимой» и получение  диплома  победителя  за работу «Букет для мамы»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 подготовку победителя в международном творческом конкурсе я также была награждена дипломом.</a:t>
            </a:r>
          </a:p>
        </p:txBody>
      </p:sp>
      <p:pic>
        <p:nvPicPr>
          <p:cNvPr id="1026" name="Picture 2" descr="C:\Users\Комаровы\Desktop\садик Рябинка\Самообразование\2015-2016\дип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54" y="3501009"/>
            <a:ext cx="2124704" cy="300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омаровы\Desktop\садик Рябинка\Самообразование\2015-2016\дип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477366"/>
            <a:ext cx="2113581" cy="299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Комаровы\Desktop\садик Рябинка\Самообразование\2015-2016\Новая папка\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746" y="3501009"/>
            <a:ext cx="2153257" cy="300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12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9425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1844824"/>
            <a:ext cx="858968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795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651</Words>
  <Application>Microsoft Office PowerPoint</Application>
  <PresentationFormat>Экран (4:3)</PresentationFormat>
  <Paragraphs>64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Комаровы</dc:creator>
  <cp:lastModifiedBy>Комаровы</cp:lastModifiedBy>
  <cp:revision>23</cp:revision>
  <dcterms:created xsi:type="dcterms:W3CDTF">2016-10-23T17:19:46Z</dcterms:created>
  <dcterms:modified xsi:type="dcterms:W3CDTF">2016-10-30T09:46:15Z</dcterms:modified>
</cp:coreProperties>
</file>